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422" r:id="rId2"/>
    <p:sldId id="473" r:id="rId3"/>
    <p:sldId id="474" r:id="rId4"/>
    <p:sldId id="489" r:id="rId5"/>
    <p:sldId id="475" r:id="rId6"/>
    <p:sldId id="490" r:id="rId7"/>
    <p:sldId id="477" r:id="rId8"/>
    <p:sldId id="491" r:id="rId9"/>
    <p:sldId id="492" r:id="rId10"/>
    <p:sldId id="493" r:id="rId11"/>
    <p:sldId id="494" r:id="rId12"/>
    <p:sldId id="495" r:id="rId13"/>
    <p:sldId id="496" r:id="rId14"/>
    <p:sldId id="488" r:id="rId15"/>
  </p:sldIdLst>
  <p:sldSz cx="24384000" cy="13716000"/>
  <p:notesSz cx="6858000" cy="9144000"/>
  <p:custDataLst>
    <p:tags r:id="rId17"/>
  </p:custDataLst>
  <p:defaultTextStyle>
    <a:lvl1pPr>
      <a:defRPr sz="3600">
        <a:latin typeface="Calibri"/>
        <a:ea typeface="Calibri"/>
        <a:cs typeface="Calibri"/>
        <a:sym typeface="Calibri"/>
      </a:defRPr>
    </a:lvl1pPr>
    <a:lvl2pPr indent="457200">
      <a:defRPr sz="3600">
        <a:latin typeface="Calibri"/>
        <a:ea typeface="Calibri"/>
        <a:cs typeface="Calibri"/>
        <a:sym typeface="Calibri"/>
      </a:defRPr>
    </a:lvl2pPr>
    <a:lvl3pPr indent="914400">
      <a:defRPr sz="3600">
        <a:latin typeface="Calibri"/>
        <a:ea typeface="Calibri"/>
        <a:cs typeface="Calibri"/>
        <a:sym typeface="Calibri"/>
      </a:defRPr>
    </a:lvl3pPr>
    <a:lvl4pPr indent="1371600">
      <a:defRPr sz="3600">
        <a:latin typeface="Calibri"/>
        <a:ea typeface="Calibri"/>
        <a:cs typeface="Calibri"/>
        <a:sym typeface="Calibri"/>
      </a:defRPr>
    </a:lvl4pPr>
    <a:lvl5pPr indent="1828800">
      <a:defRPr sz="3600">
        <a:latin typeface="Calibri"/>
        <a:ea typeface="Calibri"/>
        <a:cs typeface="Calibri"/>
        <a:sym typeface="Calibri"/>
      </a:defRPr>
    </a:lvl5pPr>
    <a:lvl6pPr indent="2286000">
      <a:defRPr sz="3600">
        <a:latin typeface="Calibri"/>
        <a:ea typeface="Calibri"/>
        <a:cs typeface="Calibri"/>
        <a:sym typeface="Calibri"/>
      </a:defRPr>
    </a:lvl6pPr>
    <a:lvl7pPr indent="2743200">
      <a:defRPr sz="3600">
        <a:latin typeface="Calibri"/>
        <a:ea typeface="Calibri"/>
        <a:cs typeface="Calibri"/>
        <a:sym typeface="Calibri"/>
      </a:defRPr>
    </a:lvl7pPr>
    <a:lvl8pPr indent="3200400">
      <a:defRPr sz="3600">
        <a:latin typeface="Calibri"/>
        <a:ea typeface="Calibri"/>
        <a:cs typeface="Calibri"/>
        <a:sym typeface="Calibri"/>
      </a:defRPr>
    </a:lvl8pPr>
    <a:lvl9pPr indent="3657600">
      <a:defRPr sz="3600">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FFFF"/>
    <a:srgbClr val="A50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5373" autoAdjust="0"/>
  </p:normalViewPr>
  <p:slideViewPr>
    <p:cSldViewPr snapToGrid="0" snapToObjects="1">
      <p:cViewPr varScale="1">
        <p:scale>
          <a:sx n="44" d="100"/>
          <a:sy n="44" d="100"/>
        </p:scale>
        <p:origin x="1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4" name="Shape 9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35" name="Shape 9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23700150"/>
      </p:ext>
    </p:extLst>
  </p:cSld>
  <p:clrMap bg1="lt1" tx1="dk1" bg2="lt2" tx2="dk2" accent1="accent1" accent2="accent2" accent3="accent3" accent4="accent4" accent5="accent5" accent6="accent6" hlink="hlink" folHlink="folHlink"/>
  <p:notesStyle>
    <a:lvl1pPr defTabSz="457200">
      <a:lnSpc>
        <a:spcPct val="117999"/>
      </a:lnSpc>
      <a:defRPr sz="4400">
        <a:latin typeface="+mn-lt"/>
        <a:ea typeface="+mn-ea"/>
        <a:cs typeface="+mn-cs"/>
        <a:sym typeface="Helvetica Neue"/>
      </a:defRPr>
    </a:lvl1pPr>
    <a:lvl2pPr indent="228600" defTabSz="457200">
      <a:lnSpc>
        <a:spcPct val="117999"/>
      </a:lnSpc>
      <a:defRPr sz="4400">
        <a:latin typeface="+mn-lt"/>
        <a:ea typeface="+mn-ea"/>
        <a:cs typeface="+mn-cs"/>
        <a:sym typeface="Helvetica Neue"/>
      </a:defRPr>
    </a:lvl2pPr>
    <a:lvl3pPr indent="457200" defTabSz="457200">
      <a:lnSpc>
        <a:spcPct val="117999"/>
      </a:lnSpc>
      <a:defRPr sz="4400">
        <a:latin typeface="+mn-lt"/>
        <a:ea typeface="+mn-ea"/>
        <a:cs typeface="+mn-cs"/>
        <a:sym typeface="Helvetica Neue"/>
      </a:defRPr>
    </a:lvl3pPr>
    <a:lvl4pPr indent="685800" defTabSz="457200">
      <a:lnSpc>
        <a:spcPct val="117999"/>
      </a:lnSpc>
      <a:defRPr sz="4400">
        <a:latin typeface="+mn-lt"/>
        <a:ea typeface="+mn-ea"/>
        <a:cs typeface="+mn-cs"/>
        <a:sym typeface="Helvetica Neue"/>
      </a:defRPr>
    </a:lvl4pPr>
    <a:lvl5pPr indent="914400" defTabSz="457200">
      <a:lnSpc>
        <a:spcPct val="117999"/>
      </a:lnSpc>
      <a:defRPr sz="4400">
        <a:latin typeface="+mn-lt"/>
        <a:ea typeface="+mn-ea"/>
        <a:cs typeface="+mn-cs"/>
        <a:sym typeface="Helvetica Neue"/>
      </a:defRPr>
    </a:lvl5pPr>
    <a:lvl6pPr indent="1143000" defTabSz="457200">
      <a:lnSpc>
        <a:spcPct val="117999"/>
      </a:lnSpc>
      <a:defRPr sz="4400">
        <a:latin typeface="+mn-lt"/>
        <a:ea typeface="+mn-ea"/>
        <a:cs typeface="+mn-cs"/>
        <a:sym typeface="Helvetica Neue"/>
      </a:defRPr>
    </a:lvl6pPr>
    <a:lvl7pPr indent="1371600" defTabSz="457200">
      <a:lnSpc>
        <a:spcPct val="117999"/>
      </a:lnSpc>
      <a:defRPr sz="4400">
        <a:latin typeface="+mn-lt"/>
        <a:ea typeface="+mn-ea"/>
        <a:cs typeface="+mn-cs"/>
        <a:sym typeface="Helvetica Neue"/>
      </a:defRPr>
    </a:lvl7pPr>
    <a:lvl8pPr indent="1600200" defTabSz="457200">
      <a:lnSpc>
        <a:spcPct val="117999"/>
      </a:lnSpc>
      <a:defRPr sz="4400">
        <a:latin typeface="+mn-lt"/>
        <a:ea typeface="+mn-ea"/>
        <a:cs typeface="+mn-cs"/>
        <a:sym typeface="Helvetica Neue"/>
      </a:defRPr>
    </a:lvl8pPr>
    <a:lvl9pPr indent="1828800" defTabSz="457200">
      <a:lnSpc>
        <a:spcPct val="117999"/>
      </a:lnSpc>
      <a:defRPr sz="44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0003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6602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7507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0692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626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819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9587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0739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027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2315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824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925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281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4690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Cover #2">
    <p:spTree>
      <p:nvGrpSpPr>
        <p:cNvPr id="1" name=""/>
        <p:cNvGrpSpPr/>
        <p:nvPr/>
      </p:nvGrpSpPr>
      <p:grpSpPr>
        <a:xfrm>
          <a:off x="0" y="0"/>
          <a:ext cx="0" cy="0"/>
          <a:chOff x="0" y="0"/>
          <a:chExt cx="0" cy="0"/>
        </a:xfrm>
      </p:grpSpPr>
      <p:sp>
        <p:nvSpPr>
          <p:cNvPr id="18" name="Shape 18"/>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20" name="Shape 20"/>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21" name="Shape 21"/>
          <p:cNvSpPr/>
          <p:nvPr/>
        </p:nvSpPr>
        <p:spPr>
          <a:xfrm>
            <a:off x="16165462" y="226497"/>
            <a:ext cx="7944220" cy="13212466"/>
          </a:xfrm>
          <a:custGeom>
            <a:avLst/>
            <a:gdLst/>
            <a:ahLst/>
            <a:cxnLst>
              <a:cxn ang="0">
                <a:pos x="wd2" y="hd2"/>
              </a:cxn>
              <a:cxn ang="5400000">
                <a:pos x="wd2" y="hd2"/>
              </a:cxn>
              <a:cxn ang="10800000">
                <a:pos x="wd2" y="hd2"/>
              </a:cxn>
              <a:cxn ang="16200000">
                <a:pos x="wd2" y="hd2"/>
              </a:cxn>
            </a:cxnLst>
            <a:rect l="0" t="0" r="r" b="b"/>
            <a:pathLst>
              <a:path w="21600" h="21600" extrusionOk="0">
                <a:moveTo>
                  <a:pt x="10009" y="16"/>
                </a:moveTo>
                <a:lnTo>
                  <a:pt x="21600" y="0"/>
                </a:lnTo>
                <a:lnTo>
                  <a:pt x="21545" y="21600"/>
                </a:lnTo>
                <a:cubicBezTo>
                  <a:pt x="18884" y="21600"/>
                  <a:pt x="16223" y="21600"/>
                  <a:pt x="13562" y="21600"/>
                </a:cubicBezTo>
                <a:cubicBezTo>
                  <a:pt x="9042" y="21600"/>
                  <a:pt x="4521" y="21600"/>
                  <a:pt x="0" y="21600"/>
                </a:cubicBezTo>
                <a:lnTo>
                  <a:pt x="10009" y="16"/>
                </a:lnTo>
                <a:close/>
              </a:path>
            </a:pathLst>
          </a:custGeom>
          <a:solidFill>
            <a:srgbClr val="2A2C34"/>
          </a:solidFill>
          <a:ln w="12700">
            <a:miter lim="400000"/>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sp>
        <p:nvSpPr>
          <p:cNvPr id="23" name="Shape 23"/>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Tree>
    <p:extLst>
      <p:ext uri="{BB962C8B-B14F-4D97-AF65-F5344CB8AC3E}">
        <p14:creationId xmlns:p14="http://schemas.microsoft.com/office/powerpoint/2010/main" val="12504723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id Image #4">
    <p:spTree>
      <p:nvGrpSpPr>
        <p:cNvPr id="1" name=""/>
        <p:cNvGrpSpPr/>
        <p:nvPr/>
      </p:nvGrpSpPr>
      <p:grpSpPr>
        <a:xfrm>
          <a:off x="0" y="0"/>
          <a:ext cx="0" cy="0"/>
          <a:chOff x="0" y="0"/>
          <a:chExt cx="0" cy="0"/>
        </a:xfrm>
      </p:grpSpPr>
      <p:sp>
        <p:nvSpPr>
          <p:cNvPr id="152" name="Shape 152"/>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53" name="Shape 153"/>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54" name="Shape 154"/>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5" name="Espace réservé pour une image  4"/>
          <p:cNvSpPr>
            <a:spLocks noGrp="1"/>
          </p:cNvSpPr>
          <p:nvPr>
            <p:ph type="pic" sz="quarter" idx="10"/>
          </p:nvPr>
        </p:nvSpPr>
        <p:spPr>
          <a:xfrm>
            <a:off x="254000" y="251767"/>
            <a:ext cx="7823200" cy="4267200"/>
          </a:xfrm>
          <a:prstGeom prst="rect">
            <a:avLst/>
          </a:prstGeom>
        </p:spPr>
        <p:txBody>
          <a:bodyPr/>
          <a:lstStyle/>
          <a:p>
            <a:endParaRPr lang="fr-FR"/>
          </a:p>
        </p:txBody>
      </p:sp>
      <p:sp>
        <p:nvSpPr>
          <p:cNvPr id="6" name="Espace réservé pour une image  4"/>
          <p:cNvSpPr>
            <a:spLocks noGrp="1"/>
          </p:cNvSpPr>
          <p:nvPr>
            <p:ph type="pic" sz="quarter" idx="13"/>
          </p:nvPr>
        </p:nvSpPr>
        <p:spPr>
          <a:xfrm>
            <a:off x="262022" y="4727510"/>
            <a:ext cx="7823200" cy="4267200"/>
          </a:xfrm>
          <a:prstGeom prst="rect">
            <a:avLst/>
          </a:prstGeom>
        </p:spPr>
        <p:txBody>
          <a:bodyPr/>
          <a:lstStyle/>
          <a:p>
            <a:endParaRPr lang="fr-FR"/>
          </a:p>
        </p:txBody>
      </p:sp>
      <p:sp>
        <p:nvSpPr>
          <p:cNvPr id="7" name="Espace réservé pour une image  4"/>
          <p:cNvSpPr>
            <a:spLocks noGrp="1"/>
          </p:cNvSpPr>
          <p:nvPr>
            <p:ph type="pic" sz="quarter" idx="16"/>
          </p:nvPr>
        </p:nvSpPr>
        <p:spPr>
          <a:xfrm>
            <a:off x="270044" y="9195232"/>
            <a:ext cx="7823200" cy="4267200"/>
          </a:xfrm>
          <a:prstGeom prst="rect">
            <a:avLst/>
          </a:prstGeom>
        </p:spPr>
        <p:txBody>
          <a:bodyPr/>
          <a:lstStyle/>
          <a:p>
            <a:endParaRPr lang="fr-FR"/>
          </a:p>
        </p:txBody>
      </p:sp>
      <p:sp>
        <p:nvSpPr>
          <p:cNvPr id="8" name="Espace réservé pour une image  4"/>
          <p:cNvSpPr>
            <a:spLocks noGrp="1"/>
          </p:cNvSpPr>
          <p:nvPr>
            <p:ph type="pic" sz="quarter" idx="17"/>
          </p:nvPr>
        </p:nvSpPr>
        <p:spPr>
          <a:xfrm>
            <a:off x="8291103" y="9179191"/>
            <a:ext cx="7823200" cy="4267200"/>
          </a:xfrm>
          <a:prstGeom prst="rect">
            <a:avLst/>
          </a:prstGeom>
        </p:spPr>
        <p:txBody>
          <a:bodyPr/>
          <a:lstStyle/>
          <a:p>
            <a:endParaRPr lang="fr-FR"/>
          </a:p>
        </p:txBody>
      </p:sp>
      <p:sp>
        <p:nvSpPr>
          <p:cNvPr id="9" name="Espace réservé pour une image  4"/>
          <p:cNvSpPr>
            <a:spLocks noGrp="1"/>
          </p:cNvSpPr>
          <p:nvPr>
            <p:ph type="pic" sz="quarter" idx="18"/>
          </p:nvPr>
        </p:nvSpPr>
        <p:spPr>
          <a:xfrm>
            <a:off x="16336225" y="9187213"/>
            <a:ext cx="7823200" cy="4267200"/>
          </a:xfrm>
          <a:prstGeom prst="rect">
            <a:avLst/>
          </a:prstGeom>
        </p:spPr>
        <p:txBody>
          <a:bodyPr/>
          <a:lstStyle/>
          <a:p>
            <a:endParaRPr lang="fr-FR"/>
          </a:p>
        </p:txBody>
      </p:sp>
      <p:sp>
        <p:nvSpPr>
          <p:cNvPr id="12" name="Espace réservé pour une image  4"/>
          <p:cNvSpPr>
            <a:spLocks noGrp="1"/>
          </p:cNvSpPr>
          <p:nvPr>
            <p:ph type="pic" sz="quarter" idx="19"/>
          </p:nvPr>
        </p:nvSpPr>
        <p:spPr>
          <a:xfrm>
            <a:off x="8316502" y="251767"/>
            <a:ext cx="15813497" cy="8763000"/>
          </a:xfrm>
          <a:prstGeom prst="rect">
            <a:avLst/>
          </a:prstGeom>
        </p:spPr>
        <p:txBody>
          <a:bodyPr/>
          <a:lstStyle/>
          <a:p>
            <a:endParaRPr lang="fr-FR"/>
          </a:p>
        </p:txBody>
      </p:sp>
    </p:spTree>
    <p:extLst>
      <p:ext uri="{BB962C8B-B14F-4D97-AF65-F5344CB8AC3E}">
        <p14:creationId xmlns:p14="http://schemas.microsoft.com/office/powerpoint/2010/main" val="18855347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id Image #5">
    <p:spTree>
      <p:nvGrpSpPr>
        <p:cNvPr id="1" name=""/>
        <p:cNvGrpSpPr/>
        <p:nvPr/>
      </p:nvGrpSpPr>
      <p:grpSpPr>
        <a:xfrm>
          <a:off x="0" y="0"/>
          <a:ext cx="0" cy="0"/>
          <a:chOff x="0" y="0"/>
          <a:chExt cx="0" cy="0"/>
        </a:xfrm>
      </p:grpSpPr>
      <p:sp>
        <p:nvSpPr>
          <p:cNvPr id="156" name="Shape 156"/>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57" name="Shape 157"/>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58" name="Shape 158"/>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159" name="Shape 159"/>
          <p:cNvSpPr/>
          <p:nvPr/>
        </p:nvSpPr>
        <p:spPr>
          <a:xfrm>
            <a:off x="16276373" y="9215300"/>
            <a:ext cx="7818364" cy="4249864"/>
          </a:xfrm>
          <a:prstGeom prst="rect">
            <a:avLst/>
          </a:prstGeom>
          <a:solidFill>
            <a:srgbClr val="A4947E"/>
          </a:solidFill>
          <a:ln w="12700">
            <a:miter lim="400000"/>
          </a:ln>
        </p:spPr>
        <p:txBody>
          <a:bodyPr lIns="0" tIns="0" rIns="0" bIns="0" anchor="ctr"/>
          <a:lstStyle/>
          <a:p>
            <a:pPr lvl="0"/>
            <a:endParaRPr/>
          </a:p>
        </p:txBody>
      </p:sp>
      <p:sp>
        <p:nvSpPr>
          <p:cNvPr id="9" name="Espace réservé pour une image  4"/>
          <p:cNvSpPr>
            <a:spLocks noGrp="1"/>
          </p:cNvSpPr>
          <p:nvPr>
            <p:ph type="pic" sz="quarter" idx="11"/>
          </p:nvPr>
        </p:nvSpPr>
        <p:spPr>
          <a:xfrm>
            <a:off x="8275059" y="235726"/>
            <a:ext cx="7823200" cy="4267200"/>
          </a:xfrm>
          <a:prstGeom prst="rect">
            <a:avLst/>
          </a:prstGeom>
        </p:spPr>
        <p:txBody>
          <a:bodyPr/>
          <a:lstStyle/>
          <a:p>
            <a:endParaRPr lang="fr-FR"/>
          </a:p>
        </p:txBody>
      </p:sp>
      <p:sp>
        <p:nvSpPr>
          <p:cNvPr id="10" name="Espace réservé pour une image  4"/>
          <p:cNvSpPr>
            <a:spLocks noGrp="1"/>
          </p:cNvSpPr>
          <p:nvPr>
            <p:ph type="pic" sz="quarter" idx="12"/>
          </p:nvPr>
        </p:nvSpPr>
        <p:spPr>
          <a:xfrm>
            <a:off x="16320181" y="243748"/>
            <a:ext cx="7823200" cy="4267200"/>
          </a:xfrm>
          <a:prstGeom prst="rect">
            <a:avLst/>
          </a:prstGeom>
        </p:spPr>
        <p:txBody>
          <a:bodyPr/>
          <a:lstStyle/>
          <a:p>
            <a:endParaRPr lang="fr-FR"/>
          </a:p>
        </p:txBody>
      </p:sp>
      <p:sp>
        <p:nvSpPr>
          <p:cNvPr id="11" name="Espace réservé pour une image  4"/>
          <p:cNvSpPr>
            <a:spLocks noGrp="1"/>
          </p:cNvSpPr>
          <p:nvPr>
            <p:ph type="pic" sz="quarter" idx="13"/>
          </p:nvPr>
        </p:nvSpPr>
        <p:spPr>
          <a:xfrm>
            <a:off x="262022" y="250836"/>
            <a:ext cx="7823200" cy="8743874"/>
          </a:xfrm>
          <a:prstGeom prst="rect">
            <a:avLst/>
          </a:prstGeom>
        </p:spPr>
        <p:txBody>
          <a:bodyPr/>
          <a:lstStyle/>
          <a:p>
            <a:endParaRPr lang="fr-FR"/>
          </a:p>
        </p:txBody>
      </p:sp>
      <p:sp>
        <p:nvSpPr>
          <p:cNvPr id="12" name="Espace réservé pour une image  4"/>
          <p:cNvSpPr>
            <a:spLocks noGrp="1"/>
          </p:cNvSpPr>
          <p:nvPr>
            <p:ph type="pic" sz="quarter" idx="14"/>
          </p:nvPr>
        </p:nvSpPr>
        <p:spPr>
          <a:xfrm>
            <a:off x="8283081" y="4727510"/>
            <a:ext cx="15811656" cy="4267200"/>
          </a:xfrm>
          <a:prstGeom prst="rect">
            <a:avLst/>
          </a:prstGeom>
        </p:spPr>
        <p:txBody>
          <a:bodyPr/>
          <a:lstStyle/>
          <a:p>
            <a:endParaRPr lang="fr-FR"/>
          </a:p>
        </p:txBody>
      </p:sp>
      <p:sp>
        <p:nvSpPr>
          <p:cNvPr id="14" name="Espace réservé pour une image  4"/>
          <p:cNvSpPr>
            <a:spLocks noGrp="1"/>
          </p:cNvSpPr>
          <p:nvPr>
            <p:ph type="pic" sz="quarter" idx="16"/>
          </p:nvPr>
        </p:nvSpPr>
        <p:spPr>
          <a:xfrm>
            <a:off x="270044" y="9195232"/>
            <a:ext cx="7823200" cy="4267200"/>
          </a:xfrm>
          <a:prstGeom prst="rect">
            <a:avLst/>
          </a:prstGeom>
        </p:spPr>
        <p:txBody>
          <a:bodyPr/>
          <a:lstStyle/>
          <a:p>
            <a:endParaRPr lang="fr-FR"/>
          </a:p>
        </p:txBody>
      </p:sp>
      <p:sp>
        <p:nvSpPr>
          <p:cNvPr id="15" name="Espace réservé pour une image  4"/>
          <p:cNvSpPr>
            <a:spLocks noGrp="1"/>
          </p:cNvSpPr>
          <p:nvPr>
            <p:ph type="pic" sz="quarter" idx="17"/>
          </p:nvPr>
        </p:nvSpPr>
        <p:spPr>
          <a:xfrm>
            <a:off x="8291103" y="9179191"/>
            <a:ext cx="7823200" cy="4267200"/>
          </a:xfrm>
          <a:prstGeom prst="rect">
            <a:avLst/>
          </a:prstGeom>
        </p:spPr>
        <p:txBody>
          <a:bodyPr/>
          <a:lstStyle/>
          <a:p>
            <a:endParaRPr lang="fr-FR"/>
          </a:p>
        </p:txBody>
      </p:sp>
    </p:spTree>
    <p:extLst>
      <p:ext uri="{BB962C8B-B14F-4D97-AF65-F5344CB8AC3E}">
        <p14:creationId xmlns:p14="http://schemas.microsoft.com/office/powerpoint/2010/main" val="205283711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id Image #6">
    <p:spTree>
      <p:nvGrpSpPr>
        <p:cNvPr id="1" name=""/>
        <p:cNvGrpSpPr/>
        <p:nvPr/>
      </p:nvGrpSpPr>
      <p:grpSpPr>
        <a:xfrm>
          <a:off x="0" y="0"/>
          <a:ext cx="0" cy="0"/>
          <a:chOff x="0" y="0"/>
          <a:chExt cx="0" cy="0"/>
        </a:xfrm>
      </p:grpSpPr>
      <p:sp>
        <p:nvSpPr>
          <p:cNvPr id="163" name="Shape 163"/>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64" name="Shape 164"/>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65" name="Shape 165"/>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5" name="Espace réservé pour une image  4"/>
          <p:cNvSpPr>
            <a:spLocks noGrp="1"/>
          </p:cNvSpPr>
          <p:nvPr>
            <p:ph type="pic" sz="quarter" idx="13"/>
          </p:nvPr>
        </p:nvSpPr>
        <p:spPr>
          <a:xfrm>
            <a:off x="262022" y="250835"/>
            <a:ext cx="7823200" cy="13213397"/>
          </a:xfrm>
          <a:prstGeom prst="rect">
            <a:avLst/>
          </a:prstGeom>
        </p:spPr>
        <p:txBody>
          <a:bodyPr/>
          <a:lstStyle/>
          <a:p>
            <a:endParaRPr lang="fr-FR"/>
          </a:p>
        </p:txBody>
      </p:sp>
      <p:sp>
        <p:nvSpPr>
          <p:cNvPr id="6" name="Espace réservé pour une image  4"/>
          <p:cNvSpPr>
            <a:spLocks noGrp="1"/>
          </p:cNvSpPr>
          <p:nvPr>
            <p:ph type="pic" sz="quarter" idx="14"/>
          </p:nvPr>
        </p:nvSpPr>
        <p:spPr>
          <a:xfrm>
            <a:off x="8280400" y="250834"/>
            <a:ext cx="7823200" cy="13213397"/>
          </a:xfrm>
          <a:prstGeom prst="rect">
            <a:avLst/>
          </a:prstGeom>
        </p:spPr>
        <p:txBody>
          <a:bodyPr/>
          <a:lstStyle/>
          <a:p>
            <a:endParaRPr lang="fr-FR"/>
          </a:p>
        </p:txBody>
      </p:sp>
      <p:sp>
        <p:nvSpPr>
          <p:cNvPr id="7" name="Espace réservé pour une image  4"/>
          <p:cNvSpPr>
            <a:spLocks noGrp="1"/>
          </p:cNvSpPr>
          <p:nvPr>
            <p:ph type="pic" sz="quarter" idx="15"/>
          </p:nvPr>
        </p:nvSpPr>
        <p:spPr>
          <a:xfrm>
            <a:off x="16314822" y="250834"/>
            <a:ext cx="7823200" cy="13213397"/>
          </a:xfrm>
          <a:prstGeom prst="rect">
            <a:avLst/>
          </a:prstGeom>
        </p:spPr>
        <p:txBody>
          <a:bodyPr/>
          <a:lstStyle/>
          <a:p>
            <a:endParaRPr lang="fr-FR"/>
          </a:p>
        </p:txBody>
      </p:sp>
    </p:spTree>
    <p:extLst>
      <p:ext uri="{BB962C8B-B14F-4D97-AF65-F5344CB8AC3E}">
        <p14:creationId xmlns:p14="http://schemas.microsoft.com/office/powerpoint/2010/main" val="21456527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id Image #7">
    <p:spTree>
      <p:nvGrpSpPr>
        <p:cNvPr id="1" name=""/>
        <p:cNvGrpSpPr/>
        <p:nvPr/>
      </p:nvGrpSpPr>
      <p:grpSpPr>
        <a:xfrm>
          <a:off x="0" y="0"/>
          <a:ext cx="0" cy="0"/>
          <a:chOff x="0" y="0"/>
          <a:chExt cx="0" cy="0"/>
        </a:xfrm>
      </p:grpSpPr>
      <p:sp>
        <p:nvSpPr>
          <p:cNvPr id="167" name="Shape 167"/>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68" name="Shape 168"/>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69" name="Shape 169"/>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170" name="Shape 170"/>
          <p:cNvSpPr/>
          <p:nvPr/>
        </p:nvSpPr>
        <p:spPr>
          <a:xfrm>
            <a:off x="267794" y="250835"/>
            <a:ext cx="23848412" cy="4275604"/>
          </a:xfrm>
          <a:prstGeom prst="rect">
            <a:avLst/>
          </a:prstGeom>
          <a:solidFill>
            <a:srgbClr val="2A2C34"/>
          </a:solidFill>
          <a:ln w="12700">
            <a:miter lim="400000"/>
          </a:ln>
        </p:spPr>
        <p:txBody>
          <a:bodyPr lIns="0" tIns="0" rIns="0" bIns="0" anchor="ctr"/>
          <a:lstStyle/>
          <a:p>
            <a:pPr lvl="0"/>
            <a:endParaRPr/>
          </a:p>
        </p:txBody>
      </p:sp>
      <p:sp>
        <p:nvSpPr>
          <p:cNvPr id="13" name="Espace réservé pour une image  4"/>
          <p:cNvSpPr>
            <a:spLocks noGrp="1"/>
          </p:cNvSpPr>
          <p:nvPr>
            <p:ph type="pic" sz="quarter" idx="13"/>
          </p:nvPr>
        </p:nvSpPr>
        <p:spPr>
          <a:xfrm>
            <a:off x="262022" y="4727510"/>
            <a:ext cx="7823200" cy="4267200"/>
          </a:xfrm>
          <a:prstGeom prst="rect">
            <a:avLst/>
          </a:prstGeom>
        </p:spPr>
        <p:txBody>
          <a:bodyPr/>
          <a:lstStyle/>
          <a:p>
            <a:endParaRPr lang="fr-FR"/>
          </a:p>
        </p:txBody>
      </p:sp>
      <p:sp>
        <p:nvSpPr>
          <p:cNvPr id="14" name="Espace réservé pour une image  4"/>
          <p:cNvSpPr>
            <a:spLocks noGrp="1"/>
          </p:cNvSpPr>
          <p:nvPr>
            <p:ph type="pic" sz="quarter" idx="14"/>
          </p:nvPr>
        </p:nvSpPr>
        <p:spPr>
          <a:xfrm>
            <a:off x="8283081" y="4727510"/>
            <a:ext cx="7823200" cy="8734922"/>
          </a:xfrm>
          <a:prstGeom prst="rect">
            <a:avLst/>
          </a:prstGeom>
        </p:spPr>
        <p:txBody>
          <a:bodyPr/>
          <a:lstStyle/>
          <a:p>
            <a:endParaRPr lang="fr-FR"/>
          </a:p>
        </p:txBody>
      </p:sp>
      <p:sp>
        <p:nvSpPr>
          <p:cNvPr id="15" name="Espace réservé pour une image  4"/>
          <p:cNvSpPr>
            <a:spLocks noGrp="1"/>
          </p:cNvSpPr>
          <p:nvPr>
            <p:ph type="pic" sz="quarter" idx="15"/>
          </p:nvPr>
        </p:nvSpPr>
        <p:spPr>
          <a:xfrm>
            <a:off x="16328203" y="4727510"/>
            <a:ext cx="7823200" cy="4267200"/>
          </a:xfrm>
          <a:prstGeom prst="rect">
            <a:avLst/>
          </a:prstGeom>
        </p:spPr>
        <p:txBody>
          <a:bodyPr/>
          <a:lstStyle/>
          <a:p>
            <a:endParaRPr lang="fr-FR"/>
          </a:p>
        </p:txBody>
      </p:sp>
      <p:sp>
        <p:nvSpPr>
          <p:cNvPr id="16" name="Espace réservé pour une image  4"/>
          <p:cNvSpPr>
            <a:spLocks noGrp="1"/>
          </p:cNvSpPr>
          <p:nvPr>
            <p:ph type="pic" sz="quarter" idx="16"/>
          </p:nvPr>
        </p:nvSpPr>
        <p:spPr>
          <a:xfrm>
            <a:off x="270044" y="9195232"/>
            <a:ext cx="7823200" cy="4267200"/>
          </a:xfrm>
          <a:prstGeom prst="rect">
            <a:avLst/>
          </a:prstGeom>
        </p:spPr>
        <p:txBody>
          <a:bodyPr/>
          <a:lstStyle/>
          <a:p>
            <a:endParaRPr lang="fr-FR"/>
          </a:p>
        </p:txBody>
      </p:sp>
      <p:sp>
        <p:nvSpPr>
          <p:cNvPr id="18" name="Espace réservé pour une image  4"/>
          <p:cNvSpPr>
            <a:spLocks noGrp="1"/>
          </p:cNvSpPr>
          <p:nvPr>
            <p:ph type="pic" sz="quarter" idx="18"/>
          </p:nvPr>
        </p:nvSpPr>
        <p:spPr>
          <a:xfrm>
            <a:off x="16336225" y="9187213"/>
            <a:ext cx="7823200" cy="4267200"/>
          </a:xfrm>
          <a:prstGeom prst="rect">
            <a:avLst/>
          </a:prstGeom>
        </p:spPr>
        <p:txBody>
          <a:bodyPr/>
          <a:lstStyle/>
          <a:p>
            <a:endParaRPr lang="fr-FR"/>
          </a:p>
        </p:txBody>
      </p:sp>
    </p:spTree>
    <p:extLst>
      <p:ext uri="{BB962C8B-B14F-4D97-AF65-F5344CB8AC3E}">
        <p14:creationId xmlns:p14="http://schemas.microsoft.com/office/powerpoint/2010/main" val="16696739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duct Mobile #1">
    <p:spTree>
      <p:nvGrpSpPr>
        <p:cNvPr id="1" name=""/>
        <p:cNvGrpSpPr/>
        <p:nvPr/>
      </p:nvGrpSpPr>
      <p:grpSpPr>
        <a:xfrm>
          <a:off x="0" y="0"/>
          <a:ext cx="0" cy="0"/>
          <a:chOff x="0" y="0"/>
          <a:chExt cx="0" cy="0"/>
        </a:xfrm>
      </p:grpSpPr>
      <p:sp>
        <p:nvSpPr>
          <p:cNvPr id="432" name="Shape 432"/>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
        <p:nvSpPr>
          <p:cNvPr id="435" name="Shape 435"/>
          <p:cNvSpPr/>
          <p:nvPr/>
        </p:nvSpPr>
        <p:spPr>
          <a:xfrm>
            <a:off x="15663732" y="1606226"/>
            <a:ext cx="3355167" cy="3355167"/>
          </a:xfrm>
          <a:prstGeom prst="rect">
            <a:avLst/>
          </a:prstGeom>
          <a:solidFill>
            <a:srgbClr val="A4947E"/>
          </a:solidFill>
          <a:ln w="12700">
            <a:miter lim="400000"/>
          </a:ln>
        </p:spPr>
        <p:txBody>
          <a:bodyPr lIns="0" tIns="0" rIns="0" bIns="0" anchor="ctr"/>
          <a:lstStyle/>
          <a:p>
            <a:pPr lvl="0"/>
            <a:endParaRPr/>
          </a:p>
        </p:txBody>
      </p:sp>
      <p:sp>
        <p:nvSpPr>
          <p:cNvPr id="436" name="Shape 436"/>
          <p:cNvSpPr/>
          <p:nvPr/>
        </p:nvSpPr>
        <p:spPr>
          <a:xfrm>
            <a:off x="12307131" y="4955363"/>
            <a:ext cx="3355168" cy="3355168"/>
          </a:xfrm>
          <a:prstGeom prst="rect">
            <a:avLst/>
          </a:prstGeom>
          <a:solidFill>
            <a:srgbClr val="535353"/>
          </a:solidFill>
          <a:ln w="12700">
            <a:miter lim="400000"/>
          </a:ln>
        </p:spPr>
        <p:txBody>
          <a:bodyPr lIns="0" tIns="0" rIns="0" bIns="0" anchor="ctr"/>
          <a:lstStyle/>
          <a:p>
            <a:pPr lvl="0"/>
            <a:endParaRPr/>
          </a:p>
        </p:txBody>
      </p:sp>
      <p:sp>
        <p:nvSpPr>
          <p:cNvPr id="437" name="Shape 437"/>
          <p:cNvSpPr/>
          <p:nvPr/>
        </p:nvSpPr>
        <p:spPr>
          <a:xfrm>
            <a:off x="16122884" y="8955216"/>
            <a:ext cx="3355167" cy="3355167"/>
          </a:xfrm>
          <a:prstGeom prst="rect">
            <a:avLst/>
          </a:prstGeom>
          <a:solidFill>
            <a:srgbClr val="EFEFEF"/>
          </a:solidFill>
          <a:ln w="12700">
            <a:miter lim="400000"/>
          </a:ln>
        </p:spPr>
        <p:txBody>
          <a:bodyPr lIns="0" tIns="0" rIns="0" bIns="0" anchor="ctr"/>
          <a:lstStyle/>
          <a:p>
            <a:pPr lvl="0"/>
            <a:endParaRPr/>
          </a:p>
        </p:txBody>
      </p:sp>
      <p:pic>
        <p:nvPicPr>
          <p:cNvPr id="438" name="iPhone.png"/>
          <p:cNvPicPr/>
          <p:nvPr/>
        </p:nvPicPr>
        <p:blipFill>
          <a:blip r:embed="rId2">
            <a:extLst/>
          </a:blip>
          <a:srcRect l="28674" r="26166"/>
          <a:stretch>
            <a:fillRect/>
          </a:stretch>
        </p:blipFill>
        <p:spPr>
          <a:xfrm flipH="1">
            <a:off x="18162218" y="-2819400"/>
            <a:ext cx="6194049" cy="13716000"/>
          </a:xfrm>
          <a:prstGeom prst="rect">
            <a:avLst/>
          </a:prstGeom>
          <a:ln w="12700">
            <a:miter lim="400000"/>
          </a:ln>
        </p:spPr>
      </p:pic>
      <p:pic>
        <p:nvPicPr>
          <p:cNvPr id="439" name="iPhone.png"/>
          <p:cNvPicPr/>
          <p:nvPr/>
        </p:nvPicPr>
        <p:blipFill>
          <a:blip r:embed="rId2">
            <a:extLst/>
          </a:blip>
          <a:srcRect l="28674" r="26166"/>
          <a:stretch>
            <a:fillRect/>
          </a:stretch>
        </p:blipFill>
        <p:spPr>
          <a:xfrm>
            <a:off x="10900158" y="6316820"/>
            <a:ext cx="6194049" cy="13716001"/>
          </a:xfrm>
          <a:prstGeom prst="rect">
            <a:avLst/>
          </a:prstGeom>
          <a:ln w="12700">
            <a:miter lim="400000"/>
          </a:ln>
        </p:spPr>
      </p:pic>
      <p:sp>
        <p:nvSpPr>
          <p:cNvPr id="441" name="Shape 441"/>
          <p:cNvSpPr/>
          <p:nvPr/>
        </p:nvSpPr>
        <p:spPr>
          <a:xfrm>
            <a:off x="16830419" y="3532780"/>
            <a:ext cx="1302208"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mj-lt"/>
                <a:ea typeface="+mj-ea"/>
                <a:cs typeface="+mj-cs"/>
                <a:sym typeface="Montserrat-Regular"/>
              </a:defRPr>
            </a:lvl1pPr>
          </a:lstStyle>
          <a:p>
            <a:pPr lvl="0">
              <a:defRPr sz="1800">
                <a:solidFill>
                  <a:srgbClr val="000000"/>
                </a:solidFill>
              </a:defRPr>
            </a:pPr>
            <a:r>
              <a:rPr sz="2800">
                <a:solidFill>
                  <a:srgbClr val="FFFFFF"/>
                </a:solidFill>
              </a:rPr>
              <a:t>ipsum</a:t>
            </a:r>
          </a:p>
        </p:txBody>
      </p:sp>
      <p:sp>
        <p:nvSpPr>
          <p:cNvPr id="443" name="Shape 443"/>
          <p:cNvSpPr/>
          <p:nvPr/>
        </p:nvSpPr>
        <p:spPr>
          <a:xfrm>
            <a:off x="13344867" y="6936785"/>
            <a:ext cx="1347014"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mj-lt"/>
                <a:ea typeface="+mj-ea"/>
                <a:cs typeface="+mj-cs"/>
                <a:sym typeface="Montserrat-Regular"/>
              </a:defRPr>
            </a:lvl1pPr>
          </a:lstStyle>
          <a:p>
            <a:pPr lvl="0">
              <a:defRPr sz="1800">
                <a:solidFill>
                  <a:srgbClr val="000000"/>
                </a:solidFill>
              </a:defRPr>
            </a:pPr>
            <a:r>
              <a:rPr sz="2800">
                <a:solidFill>
                  <a:srgbClr val="FFFFFF"/>
                </a:solidFill>
              </a:rPr>
              <a:t>Lorem</a:t>
            </a:r>
          </a:p>
        </p:txBody>
      </p:sp>
      <p:sp>
        <p:nvSpPr>
          <p:cNvPr id="445" name="Shape 445"/>
          <p:cNvSpPr/>
          <p:nvPr/>
        </p:nvSpPr>
        <p:spPr>
          <a:xfrm>
            <a:off x="17160619" y="10936638"/>
            <a:ext cx="1347013"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535353"/>
                </a:solidFill>
                <a:latin typeface="+mj-lt"/>
                <a:ea typeface="+mj-ea"/>
                <a:cs typeface="+mj-cs"/>
                <a:sym typeface="Montserrat-Regular"/>
              </a:defRPr>
            </a:lvl1pPr>
          </a:lstStyle>
          <a:p>
            <a:pPr lvl="0">
              <a:defRPr sz="1800">
                <a:solidFill>
                  <a:srgbClr val="000000"/>
                </a:solidFill>
              </a:defRPr>
            </a:pPr>
            <a:r>
              <a:rPr sz="2800">
                <a:solidFill>
                  <a:srgbClr val="535353"/>
                </a:solidFill>
              </a:rPr>
              <a:t>Lorem</a:t>
            </a:r>
          </a:p>
        </p:txBody>
      </p:sp>
      <p:sp>
        <p:nvSpPr>
          <p:cNvPr id="17" name="Espace réservé pour une image  4"/>
          <p:cNvSpPr>
            <a:spLocks noGrp="1"/>
          </p:cNvSpPr>
          <p:nvPr>
            <p:ph type="pic" sz="quarter" idx="13"/>
          </p:nvPr>
        </p:nvSpPr>
        <p:spPr>
          <a:xfrm>
            <a:off x="19353302" y="372533"/>
            <a:ext cx="4050894" cy="7315200"/>
          </a:xfrm>
          <a:prstGeom prst="rect">
            <a:avLst/>
          </a:prstGeom>
        </p:spPr>
        <p:txBody>
          <a:bodyPr/>
          <a:lstStyle/>
          <a:p>
            <a:endParaRPr lang="fr-FR"/>
          </a:p>
        </p:txBody>
      </p:sp>
      <p:sp>
        <p:nvSpPr>
          <p:cNvPr id="18" name="Espace réservé pour une image  4"/>
          <p:cNvSpPr>
            <a:spLocks noGrp="1"/>
          </p:cNvSpPr>
          <p:nvPr>
            <p:ph type="pic" sz="quarter" idx="14"/>
          </p:nvPr>
        </p:nvSpPr>
        <p:spPr>
          <a:xfrm>
            <a:off x="11831640" y="9517220"/>
            <a:ext cx="4050894" cy="7315200"/>
          </a:xfrm>
          <a:prstGeom prst="rect">
            <a:avLst/>
          </a:prstGeom>
        </p:spPr>
        <p:txBody>
          <a:bodyPr/>
          <a:lstStyle/>
          <a:p>
            <a:endParaRPr lang="fr-FR"/>
          </a:p>
        </p:txBody>
      </p:sp>
    </p:spTree>
    <p:extLst>
      <p:ext uri="{BB962C8B-B14F-4D97-AF65-F5344CB8AC3E}">
        <p14:creationId xmlns:p14="http://schemas.microsoft.com/office/powerpoint/2010/main" val="8454617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duct Mobile #1 Black">
    <p:bg>
      <p:bgPr>
        <a:solidFill>
          <a:srgbClr val="2A2C34"/>
        </a:solidFill>
        <a:effectLst/>
      </p:bgPr>
    </p:bg>
    <p:spTree>
      <p:nvGrpSpPr>
        <p:cNvPr id="1" name=""/>
        <p:cNvGrpSpPr/>
        <p:nvPr/>
      </p:nvGrpSpPr>
      <p:grpSpPr>
        <a:xfrm>
          <a:off x="0" y="0"/>
          <a:ext cx="0" cy="0"/>
          <a:chOff x="0" y="0"/>
          <a:chExt cx="0" cy="0"/>
        </a:xfrm>
      </p:grpSpPr>
      <p:sp>
        <p:nvSpPr>
          <p:cNvPr id="448" name="Shape 448"/>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449" name="Shape 449"/>
          <p:cNvSpPr/>
          <p:nvPr/>
        </p:nvSpPr>
        <p:spPr>
          <a:xfrm>
            <a:off x="254000" y="251767"/>
            <a:ext cx="23876000" cy="13212466"/>
          </a:xfrm>
          <a:prstGeom prst="rect">
            <a:avLst/>
          </a:prstGeom>
          <a:ln w="25400">
            <a:solidFill>
              <a:srgbClr val="A4947E"/>
            </a:solidFill>
            <a:miter/>
          </a:ln>
        </p:spPr>
        <p:txBody>
          <a:bodyPr lIns="45719" rIns="45719" anchor="ctr"/>
          <a:lstStyle/>
          <a:p>
            <a:pPr lvl="0">
              <a:defRPr sz="1800"/>
            </a:pPr>
            <a:endParaRPr/>
          </a:p>
        </p:txBody>
      </p:sp>
      <p:sp>
        <p:nvSpPr>
          <p:cNvPr id="452" name="Shape 452"/>
          <p:cNvSpPr/>
          <p:nvPr/>
        </p:nvSpPr>
        <p:spPr>
          <a:xfrm>
            <a:off x="15663732" y="1606226"/>
            <a:ext cx="3355167" cy="3355167"/>
          </a:xfrm>
          <a:prstGeom prst="rect">
            <a:avLst/>
          </a:prstGeom>
          <a:solidFill>
            <a:srgbClr val="A4947E"/>
          </a:solidFill>
          <a:ln w="12700">
            <a:miter lim="400000"/>
          </a:ln>
        </p:spPr>
        <p:txBody>
          <a:bodyPr lIns="0" tIns="0" rIns="0" bIns="0" anchor="ctr"/>
          <a:lstStyle/>
          <a:p>
            <a:pPr lvl="0"/>
            <a:endParaRPr/>
          </a:p>
        </p:txBody>
      </p:sp>
      <p:sp>
        <p:nvSpPr>
          <p:cNvPr id="453" name="Shape 453"/>
          <p:cNvSpPr/>
          <p:nvPr/>
        </p:nvSpPr>
        <p:spPr>
          <a:xfrm>
            <a:off x="12307131" y="4955363"/>
            <a:ext cx="3355168" cy="3355168"/>
          </a:xfrm>
          <a:prstGeom prst="rect">
            <a:avLst/>
          </a:prstGeom>
          <a:solidFill>
            <a:srgbClr val="535353"/>
          </a:solidFill>
          <a:ln w="12700">
            <a:miter lim="400000"/>
          </a:ln>
        </p:spPr>
        <p:txBody>
          <a:bodyPr lIns="0" tIns="0" rIns="0" bIns="0" anchor="ctr"/>
          <a:lstStyle/>
          <a:p>
            <a:pPr lvl="0"/>
            <a:endParaRPr/>
          </a:p>
        </p:txBody>
      </p:sp>
      <p:sp>
        <p:nvSpPr>
          <p:cNvPr id="454" name="Shape 454"/>
          <p:cNvSpPr/>
          <p:nvPr/>
        </p:nvSpPr>
        <p:spPr>
          <a:xfrm>
            <a:off x="16122884" y="8955216"/>
            <a:ext cx="3355167" cy="3355167"/>
          </a:xfrm>
          <a:prstGeom prst="rect">
            <a:avLst/>
          </a:prstGeom>
          <a:solidFill>
            <a:srgbClr val="EFEFEF"/>
          </a:solidFill>
          <a:ln w="12700">
            <a:miter lim="400000"/>
          </a:ln>
        </p:spPr>
        <p:txBody>
          <a:bodyPr lIns="0" tIns="0" rIns="0" bIns="0" anchor="ctr"/>
          <a:lstStyle/>
          <a:p>
            <a:pPr lvl="0"/>
            <a:endParaRPr/>
          </a:p>
        </p:txBody>
      </p:sp>
      <p:pic>
        <p:nvPicPr>
          <p:cNvPr id="460" name="iPhone-Black.png"/>
          <p:cNvPicPr/>
          <p:nvPr/>
        </p:nvPicPr>
        <p:blipFill>
          <a:blip r:embed="rId2">
            <a:extLst/>
          </a:blip>
          <a:stretch>
            <a:fillRect/>
          </a:stretch>
        </p:blipFill>
        <p:spPr>
          <a:xfrm flipH="1">
            <a:off x="18427700" y="-1148491"/>
            <a:ext cx="5523053" cy="10919762"/>
          </a:xfrm>
          <a:prstGeom prst="rect">
            <a:avLst/>
          </a:prstGeom>
          <a:ln w="12700">
            <a:miter lim="400000"/>
          </a:ln>
        </p:spPr>
      </p:pic>
      <p:pic>
        <p:nvPicPr>
          <p:cNvPr id="461" name="iPhone-Black.png"/>
          <p:cNvPicPr/>
          <p:nvPr/>
        </p:nvPicPr>
        <p:blipFill>
          <a:blip r:embed="rId2">
            <a:extLst/>
          </a:blip>
          <a:stretch>
            <a:fillRect/>
          </a:stretch>
        </p:blipFill>
        <p:spPr>
          <a:xfrm>
            <a:off x="11294947" y="7991812"/>
            <a:ext cx="5523054" cy="10919763"/>
          </a:xfrm>
          <a:prstGeom prst="rect">
            <a:avLst/>
          </a:prstGeom>
          <a:ln w="12700">
            <a:miter lim="400000"/>
          </a:ln>
        </p:spPr>
      </p:pic>
      <p:sp>
        <p:nvSpPr>
          <p:cNvPr id="16" name="Espace réservé pour une image  4"/>
          <p:cNvSpPr>
            <a:spLocks noGrp="1"/>
          </p:cNvSpPr>
          <p:nvPr>
            <p:ph type="pic" sz="quarter" idx="13"/>
          </p:nvPr>
        </p:nvSpPr>
        <p:spPr>
          <a:xfrm>
            <a:off x="19353302" y="372533"/>
            <a:ext cx="4050894" cy="7315200"/>
          </a:xfrm>
          <a:prstGeom prst="rect">
            <a:avLst/>
          </a:prstGeom>
        </p:spPr>
        <p:txBody>
          <a:bodyPr/>
          <a:lstStyle/>
          <a:p>
            <a:endParaRPr lang="fr-FR"/>
          </a:p>
        </p:txBody>
      </p:sp>
      <p:sp>
        <p:nvSpPr>
          <p:cNvPr id="17" name="Espace réservé pour une image  4"/>
          <p:cNvSpPr>
            <a:spLocks noGrp="1"/>
          </p:cNvSpPr>
          <p:nvPr>
            <p:ph type="pic" sz="quarter" idx="14"/>
          </p:nvPr>
        </p:nvSpPr>
        <p:spPr>
          <a:xfrm>
            <a:off x="11830989" y="9498170"/>
            <a:ext cx="4050894" cy="7315200"/>
          </a:xfrm>
          <a:prstGeom prst="rect">
            <a:avLst/>
          </a:prstGeom>
        </p:spPr>
        <p:txBody>
          <a:bodyPr/>
          <a:lstStyle/>
          <a:p>
            <a:endParaRPr lang="fr-FR"/>
          </a:p>
        </p:txBody>
      </p:sp>
    </p:spTree>
    <p:extLst>
      <p:ext uri="{BB962C8B-B14F-4D97-AF65-F5344CB8AC3E}">
        <p14:creationId xmlns:p14="http://schemas.microsoft.com/office/powerpoint/2010/main" val="3436773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duct Mobile #2">
    <p:spTree>
      <p:nvGrpSpPr>
        <p:cNvPr id="1" name=""/>
        <p:cNvGrpSpPr/>
        <p:nvPr/>
      </p:nvGrpSpPr>
      <p:grpSpPr>
        <a:xfrm>
          <a:off x="0" y="0"/>
          <a:ext cx="0" cy="0"/>
          <a:chOff x="0" y="0"/>
          <a:chExt cx="0" cy="0"/>
        </a:xfrm>
      </p:grpSpPr>
      <p:sp>
        <p:nvSpPr>
          <p:cNvPr id="463" name="Shape 463"/>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464" name="Shape 46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68" name="Shape 468"/>
          <p:cNvSpPr/>
          <p:nvPr/>
        </p:nvSpPr>
        <p:spPr>
          <a:xfrm rot="2369050">
            <a:off x="13004076" y="-3032910"/>
            <a:ext cx="8316453" cy="23104549"/>
          </a:xfrm>
          <a:prstGeom prst="rect">
            <a:avLst/>
          </a:prstGeom>
          <a:solidFill>
            <a:srgbClr val="A4947E"/>
          </a:solidFill>
          <a:ln w="12700">
            <a:miter lim="400000"/>
          </a:ln>
        </p:spPr>
        <p:txBody>
          <a:bodyPr lIns="0" tIns="0" rIns="0" bIns="0" anchor="ctr"/>
          <a:lstStyle/>
          <a:p>
            <a:pPr lvl="0"/>
            <a:endParaRPr/>
          </a:p>
        </p:txBody>
      </p:sp>
      <p:pic>
        <p:nvPicPr>
          <p:cNvPr id="476" name="iPhone.png"/>
          <p:cNvPicPr/>
          <p:nvPr/>
        </p:nvPicPr>
        <p:blipFill>
          <a:blip r:embed="rId2">
            <a:extLst/>
          </a:blip>
          <a:srcRect l="28674" r="26166"/>
          <a:stretch>
            <a:fillRect/>
          </a:stretch>
        </p:blipFill>
        <p:spPr>
          <a:xfrm flipH="1">
            <a:off x="17146218" y="482600"/>
            <a:ext cx="6194049" cy="13716000"/>
          </a:xfrm>
          <a:prstGeom prst="rect">
            <a:avLst/>
          </a:prstGeom>
          <a:ln w="12700">
            <a:miter lim="400000"/>
          </a:ln>
        </p:spPr>
      </p:pic>
      <p:sp>
        <p:nvSpPr>
          <p:cNvPr id="18" name="Espace réservé pour une image  4"/>
          <p:cNvSpPr>
            <a:spLocks noGrp="1"/>
          </p:cNvSpPr>
          <p:nvPr>
            <p:ph type="pic" sz="quarter" idx="13"/>
          </p:nvPr>
        </p:nvSpPr>
        <p:spPr>
          <a:xfrm>
            <a:off x="18343574" y="3684526"/>
            <a:ext cx="4050894" cy="7315200"/>
          </a:xfrm>
          <a:prstGeom prst="rect">
            <a:avLst/>
          </a:prstGeom>
        </p:spPr>
        <p:txBody>
          <a:bodyPr/>
          <a:lstStyle/>
          <a:p>
            <a:endParaRPr lang="fr-FR"/>
          </a:p>
        </p:txBody>
      </p:sp>
    </p:spTree>
    <p:extLst>
      <p:ext uri="{BB962C8B-B14F-4D97-AF65-F5344CB8AC3E}">
        <p14:creationId xmlns:p14="http://schemas.microsoft.com/office/powerpoint/2010/main" val="171321929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duct Mobile #3">
    <p:spTree>
      <p:nvGrpSpPr>
        <p:cNvPr id="1" name=""/>
        <p:cNvGrpSpPr/>
        <p:nvPr/>
      </p:nvGrpSpPr>
      <p:grpSpPr>
        <a:xfrm>
          <a:off x="0" y="0"/>
          <a:ext cx="0" cy="0"/>
          <a:chOff x="0" y="0"/>
          <a:chExt cx="0" cy="0"/>
        </a:xfrm>
      </p:grpSpPr>
      <p:sp>
        <p:nvSpPr>
          <p:cNvPr id="480" name="Shape 480"/>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484" name="Shape 484"/>
          <p:cNvSpPr/>
          <p:nvPr/>
        </p:nvSpPr>
        <p:spPr>
          <a:xfrm rot="5400000">
            <a:off x="10448201" y="-219158"/>
            <a:ext cx="3487600" cy="23895827"/>
          </a:xfrm>
          <a:prstGeom prst="rect">
            <a:avLst/>
          </a:prstGeom>
          <a:solidFill>
            <a:srgbClr val="A4947E"/>
          </a:solidFill>
          <a:ln w="12700">
            <a:miter lim="400000"/>
          </a:ln>
        </p:spPr>
        <p:txBody>
          <a:bodyPr lIns="0" tIns="0" rIns="0" bIns="0" anchor="ctr"/>
          <a:lstStyle/>
          <a:p>
            <a:pPr lvl="0"/>
            <a:endParaRPr/>
          </a:p>
        </p:txBody>
      </p:sp>
      <p:pic>
        <p:nvPicPr>
          <p:cNvPr id="488" name="iPhone.png"/>
          <p:cNvPicPr/>
          <p:nvPr/>
        </p:nvPicPr>
        <p:blipFill>
          <a:blip r:embed="rId2">
            <a:extLst/>
          </a:blip>
          <a:srcRect l="28674" r="26166"/>
          <a:stretch>
            <a:fillRect/>
          </a:stretch>
        </p:blipFill>
        <p:spPr>
          <a:xfrm flipH="1">
            <a:off x="16138178" y="-1241587"/>
            <a:ext cx="7202089" cy="15948187"/>
          </a:xfrm>
          <a:prstGeom prst="rect">
            <a:avLst/>
          </a:prstGeom>
          <a:ln w="12700">
            <a:miter lim="400000"/>
          </a:ln>
        </p:spPr>
      </p:pic>
      <p:sp>
        <p:nvSpPr>
          <p:cNvPr id="495" name="Shape 495"/>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
        <p:nvSpPr>
          <p:cNvPr id="496" name="Shape 496"/>
          <p:cNvSpPr/>
          <p:nvPr/>
        </p:nvSpPr>
        <p:spPr>
          <a:xfrm>
            <a:off x="17523993" y="2462094"/>
            <a:ext cx="4780665" cy="8540664"/>
          </a:xfrm>
          <a:prstGeom prst="rect">
            <a:avLst/>
          </a:prstGeom>
          <a:solidFill>
            <a:srgbClr val="DDDDDD"/>
          </a:solidFill>
          <a:ln w="12700">
            <a:miter lim="400000"/>
          </a:ln>
        </p:spPr>
        <p:txBody>
          <a:bodyPr lIns="0" tIns="0" rIns="0" bIns="0" anchor="ctr"/>
          <a:lstStyle/>
          <a:p>
            <a:pPr lvl="0"/>
            <a:endParaRPr/>
          </a:p>
        </p:txBody>
      </p:sp>
      <p:sp>
        <p:nvSpPr>
          <p:cNvPr id="19" name="Espace réservé pour une image  4"/>
          <p:cNvSpPr>
            <a:spLocks noGrp="1"/>
          </p:cNvSpPr>
          <p:nvPr>
            <p:ph type="pic" sz="quarter" idx="13"/>
          </p:nvPr>
        </p:nvSpPr>
        <p:spPr>
          <a:xfrm>
            <a:off x="17514078" y="2436024"/>
            <a:ext cx="4790580" cy="8522544"/>
          </a:xfrm>
          <a:prstGeom prst="rect">
            <a:avLst/>
          </a:prstGeom>
        </p:spPr>
        <p:txBody>
          <a:bodyPr/>
          <a:lstStyle/>
          <a:p>
            <a:endParaRPr lang="fr-FR"/>
          </a:p>
        </p:txBody>
      </p:sp>
    </p:spTree>
    <p:extLst>
      <p:ext uri="{BB962C8B-B14F-4D97-AF65-F5344CB8AC3E}">
        <p14:creationId xmlns:p14="http://schemas.microsoft.com/office/powerpoint/2010/main" val="4179986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Mobile #5">
    <p:spTree>
      <p:nvGrpSpPr>
        <p:cNvPr id="1" name=""/>
        <p:cNvGrpSpPr/>
        <p:nvPr/>
      </p:nvGrpSpPr>
      <p:grpSpPr>
        <a:xfrm>
          <a:off x="0" y="0"/>
          <a:ext cx="0" cy="0"/>
          <a:chOff x="0" y="0"/>
          <a:chExt cx="0" cy="0"/>
        </a:xfrm>
      </p:grpSpPr>
      <p:sp>
        <p:nvSpPr>
          <p:cNvPr id="500" name="Shape 500"/>
          <p:cNvSpPr/>
          <p:nvPr/>
        </p:nvSpPr>
        <p:spPr>
          <a:xfrm flipH="1">
            <a:off x="1831183" y="10958568"/>
            <a:ext cx="1" cy="1540375"/>
          </a:xfrm>
          <a:prstGeom prst="line">
            <a:avLst/>
          </a:prstGeom>
          <a:ln w="25400">
            <a:solidFill>
              <a:srgbClr val="FFFFFF"/>
            </a:solidFill>
            <a:miter/>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pic>
        <p:nvPicPr>
          <p:cNvPr id="501" name="iPhone.png"/>
          <p:cNvPicPr/>
          <p:nvPr/>
        </p:nvPicPr>
        <p:blipFill>
          <a:blip r:embed="rId2">
            <a:extLst/>
          </a:blip>
          <a:srcRect l="28674" r="26166"/>
          <a:stretch>
            <a:fillRect/>
          </a:stretch>
        </p:blipFill>
        <p:spPr>
          <a:xfrm flipH="1">
            <a:off x="16138178" y="-1241587"/>
            <a:ext cx="7202089" cy="15948187"/>
          </a:xfrm>
          <a:prstGeom prst="rect">
            <a:avLst/>
          </a:prstGeom>
          <a:ln w="12700">
            <a:miter lim="400000"/>
          </a:ln>
        </p:spPr>
      </p:pic>
      <p:sp>
        <p:nvSpPr>
          <p:cNvPr id="502" name="Shape 502"/>
          <p:cNvSpPr/>
          <p:nvPr/>
        </p:nvSpPr>
        <p:spPr>
          <a:xfrm>
            <a:off x="12626756" y="10569847"/>
            <a:ext cx="1846902" cy="154037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8400">
                <a:solidFill>
                  <a:srgbClr val="FFFFFF"/>
                </a:solidFill>
                <a:latin typeface="Lora"/>
                <a:ea typeface="Lora"/>
                <a:cs typeface="Lora"/>
                <a:sym typeface="Lora"/>
              </a:defRPr>
            </a:lvl1pPr>
          </a:lstStyle>
          <a:p>
            <a:pPr lvl="0">
              <a:defRPr sz="1800">
                <a:solidFill>
                  <a:srgbClr val="000000"/>
                </a:solidFill>
              </a:defRPr>
            </a:pPr>
            <a:r>
              <a:rPr sz="8400">
                <a:solidFill>
                  <a:srgbClr val="FFFFFF"/>
                </a:solidFill>
              </a:rPr>
              <a:t>#</a:t>
            </a:r>
          </a:p>
        </p:txBody>
      </p:sp>
      <p:sp>
        <p:nvSpPr>
          <p:cNvPr id="503" name="Shape 503"/>
          <p:cNvSpPr/>
          <p:nvPr/>
        </p:nvSpPr>
        <p:spPr>
          <a:xfrm>
            <a:off x="12656359" y="11868405"/>
            <a:ext cx="2551075"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mj-lt"/>
                <a:ea typeface="+mj-ea"/>
                <a:cs typeface="+mj-cs"/>
                <a:sym typeface="Montserrat-Regular"/>
              </a:defRPr>
            </a:lvl1pPr>
          </a:lstStyle>
          <a:p>
            <a:pPr lvl="0">
              <a:defRPr sz="1800">
                <a:solidFill>
                  <a:srgbClr val="000000"/>
                </a:solidFill>
              </a:defRPr>
            </a:pPr>
            <a:r>
              <a:rPr sz="2800">
                <a:solidFill>
                  <a:srgbClr val="FFFFFF"/>
                </a:solidFill>
              </a:rPr>
              <a:t>Lorem ipsum</a:t>
            </a:r>
          </a:p>
        </p:txBody>
      </p:sp>
      <p:sp>
        <p:nvSpPr>
          <p:cNvPr id="504" name="Shape 504"/>
          <p:cNvSpPr/>
          <p:nvPr/>
        </p:nvSpPr>
        <p:spPr>
          <a:xfrm>
            <a:off x="12245183" y="10958568"/>
            <a:ext cx="1" cy="1540375"/>
          </a:xfrm>
          <a:prstGeom prst="line">
            <a:avLst/>
          </a:prstGeom>
          <a:ln w="25400">
            <a:solidFill>
              <a:srgbClr val="FFFFFF"/>
            </a:solidFill>
            <a:miter/>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sp>
        <p:nvSpPr>
          <p:cNvPr id="505" name="Shape 505"/>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sp>
        <p:nvSpPr>
          <p:cNvPr id="512" name="Shape 512"/>
          <p:cNvSpPr/>
          <p:nvPr/>
        </p:nvSpPr>
        <p:spPr>
          <a:xfrm>
            <a:off x="2155168" y="6663315"/>
            <a:ext cx="692256" cy="900345"/>
          </a:xfrm>
          <a:prstGeom prst="rect">
            <a:avLst/>
          </a:prstGeom>
          <a:ln w="25400">
            <a:miter lim="400000"/>
          </a:ln>
          <a:extLst>
            <a:ext uri="{C572A759-6A51-4108-AA02-DFA0A04FC94B}">
              <ma14:wrappingTextBoxFlag xmlns="" xmlns:ma14="http://schemas.microsoft.com/office/mac/drawingml/2011/main" val="1"/>
            </a:ext>
          </a:extLst>
        </p:spPr>
        <p:txBody>
          <a:bodyPr lIns="0" tIns="0" rIns="0" bIns="0">
            <a:normAutofit/>
          </a:bodyPr>
          <a:lstStyle>
            <a:lvl1pPr>
              <a:lnSpc>
                <a:spcPct val="80000"/>
              </a:lnSpc>
              <a:defRPr sz="4400">
                <a:solidFill>
                  <a:srgbClr val="FFFFFF"/>
                </a:solidFill>
                <a:latin typeface="Lora"/>
                <a:ea typeface="Lora"/>
                <a:cs typeface="Lora"/>
                <a:sym typeface="Lora"/>
              </a:defRPr>
            </a:lvl1pPr>
          </a:lstStyle>
          <a:p>
            <a:pPr lvl="0">
              <a:defRPr sz="1800">
                <a:solidFill>
                  <a:srgbClr val="000000"/>
                </a:solidFill>
              </a:defRPr>
            </a:pPr>
            <a:r>
              <a:rPr sz="4400">
                <a:solidFill>
                  <a:srgbClr val="FFFFFF"/>
                </a:solidFill>
              </a:rPr>
              <a:t>1.</a:t>
            </a:r>
          </a:p>
        </p:txBody>
      </p:sp>
      <p:sp>
        <p:nvSpPr>
          <p:cNvPr id="26" name="Espace réservé pour une image  4"/>
          <p:cNvSpPr>
            <a:spLocks noGrp="1"/>
          </p:cNvSpPr>
          <p:nvPr>
            <p:ph type="pic" sz="quarter" idx="13"/>
          </p:nvPr>
        </p:nvSpPr>
        <p:spPr>
          <a:xfrm>
            <a:off x="17514078" y="2496984"/>
            <a:ext cx="4776962" cy="8476588"/>
          </a:xfrm>
          <a:prstGeom prst="rect">
            <a:avLst/>
          </a:prstGeom>
        </p:spPr>
        <p:txBody>
          <a:bodyPr/>
          <a:lstStyle/>
          <a:p>
            <a:endParaRPr lang="fr-FR"/>
          </a:p>
        </p:txBody>
      </p:sp>
    </p:spTree>
    <p:extLst>
      <p:ext uri="{BB962C8B-B14F-4D97-AF65-F5344CB8AC3E}">
        <p14:creationId xmlns:p14="http://schemas.microsoft.com/office/powerpoint/2010/main" val="10740624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Mobile #6">
    <p:spTree>
      <p:nvGrpSpPr>
        <p:cNvPr id="1" name=""/>
        <p:cNvGrpSpPr/>
        <p:nvPr/>
      </p:nvGrpSpPr>
      <p:grpSpPr>
        <a:xfrm>
          <a:off x="0" y="0"/>
          <a:ext cx="0" cy="0"/>
          <a:chOff x="0" y="0"/>
          <a:chExt cx="0" cy="0"/>
        </a:xfrm>
      </p:grpSpPr>
      <p:pic>
        <p:nvPicPr>
          <p:cNvPr id="526" name="iPhone.png"/>
          <p:cNvPicPr/>
          <p:nvPr/>
        </p:nvPicPr>
        <p:blipFill>
          <a:blip r:embed="rId2">
            <a:extLst/>
          </a:blip>
          <a:srcRect l="28674" r="26166"/>
          <a:stretch>
            <a:fillRect/>
          </a:stretch>
        </p:blipFill>
        <p:spPr>
          <a:xfrm flipH="1">
            <a:off x="991818" y="4157133"/>
            <a:ext cx="6194049" cy="13716001"/>
          </a:xfrm>
          <a:prstGeom prst="rect">
            <a:avLst/>
          </a:prstGeom>
          <a:ln w="12700">
            <a:miter lim="400000"/>
          </a:ln>
        </p:spPr>
      </p:pic>
      <p:sp>
        <p:nvSpPr>
          <p:cNvPr id="525" name="Shape 525"/>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527" name="iPhone.png"/>
          <p:cNvPicPr/>
          <p:nvPr/>
        </p:nvPicPr>
        <p:blipFill>
          <a:blip r:embed="rId2">
            <a:extLst/>
          </a:blip>
          <a:srcRect l="28674" r="26166"/>
          <a:stretch>
            <a:fillRect/>
          </a:stretch>
        </p:blipFill>
        <p:spPr>
          <a:xfrm flipH="1">
            <a:off x="8649426" y="4157133"/>
            <a:ext cx="6194049" cy="13716001"/>
          </a:xfrm>
          <a:prstGeom prst="rect">
            <a:avLst/>
          </a:prstGeom>
          <a:ln w="12700">
            <a:miter lim="400000"/>
          </a:ln>
        </p:spPr>
      </p:pic>
      <p:pic>
        <p:nvPicPr>
          <p:cNvPr id="528" name="iPhone.png"/>
          <p:cNvPicPr/>
          <p:nvPr/>
        </p:nvPicPr>
        <p:blipFill>
          <a:blip r:embed="rId2">
            <a:extLst/>
          </a:blip>
          <a:srcRect l="28674" r="26166"/>
          <a:stretch>
            <a:fillRect/>
          </a:stretch>
        </p:blipFill>
        <p:spPr>
          <a:xfrm flipH="1">
            <a:off x="16371097" y="4157133"/>
            <a:ext cx="6194049" cy="13716001"/>
          </a:xfrm>
          <a:prstGeom prst="rect">
            <a:avLst/>
          </a:prstGeom>
          <a:ln w="12700">
            <a:miter lim="400000"/>
          </a:ln>
        </p:spPr>
      </p:pic>
      <p:sp>
        <p:nvSpPr>
          <p:cNvPr id="9" name="Espace réservé pour une image  4"/>
          <p:cNvSpPr>
            <a:spLocks noGrp="1"/>
          </p:cNvSpPr>
          <p:nvPr>
            <p:ph type="pic" sz="quarter" idx="13"/>
          </p:nvPr>
        </p:nvSpPr>
        <p:spPr>
          <a:xfrm>
            <a:off x="2189689" y="7343304"/>
            <a:ext cx="4058711" cy="7317576"/>
          </a:xfrm>
          <a:prstGeom prst="rect">
            <a:avLst/>
          </a:prstGeom>
        </p:spPr>
        <p:txBody>
          <a:bodyPr/>
          <a:lstStyle/>
          <a:p>
            <a:endParaRPr lang="fr-FR"/>
          </a:p>
        </p:txBody>
      </p:sp>
      <p:sp>
        <p:nvSpPr>
          <p:cNvPr id="10" name="Espace réservé pour une image  4"/>
          <p:cNvSpPr>
            <a:spLocks noGrp="1"/>
          </p:cNvSpPr>
          <p:nvPr>
            <p:ph type="pic" sz="quarter" idx="14"/>
          </p:nvPr>
        </p:nvSpPr>
        <p:spPr>
          <a:xfrm>
            <a:off x="9857979" y="7356345"/>
            <a:ext cx="4058711" cy="7317576"/>
          </a:xfrm>
          <a:prstGeom prst="rect">
            <a:avLst/>
          </a:prstGeom>
        </p:spPr>
        <p:txBody>
          <a:bodyPr/>
          <a:lstStyle/>
          <a:p>
            <a:endParaRPr lang="fr-FR"/>
          </a:p>
        </p:txBody>
      </p:sp>
      <p:sp>
        <p:nvSpPr>
          <p:cNvPr id="11" name="Espace réservé pour une image  4"/>
          <p:cNvSpPr>
            <a:spLocks noGrp="1"/>
          </p:cNvSpPr>
          <p:nvPr>
            <p:ph type="pic" sz="quarter" idx="15"/>
          </p:nvPr>
        </p:nvSpPr>
        <p:spPr>
          <a:xfrm>
            <a:off x="17556396" y="7352420"/>
            <a:ext cx="4058711" cy="7317576"/>
          </a:xfrm>
          <a:prstGeom prst="rect">
            <a:avLst/>
          </a:prstGeom>
        </p:spPr>
        <p:txBody>
          <a:bodyPr/>
          <a:lstStyle/>
          <a:p>
            <a:endParaRPr lang="fr-FR"/>
          </a:p>
        </p:txBody>
      </p:sp>
    </p:spTree>
    <p:extLst>
      <p:ext uri="{BB962C8B-B14F-4D97-AF65-F5344CB8AC3E}">
        <p14:creationId xmlns:p14="http://schemas.microsoft.com/office/powerpoint/2010/main" val="15260476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Summary #1">
    <p:spTree>
      <p:nvGrpSpPr>
        <p:cNvPr id="1" name=""/>
        <p:cNvGrpSpPr/>
        <p:nvPr/>
      </p:nvGrpSpPr>
      <p:grpSpPr>
        <a:xfrm>
          <a:off x="0" y="0"/>
          <a:ext cx="0" cy="0"/>
          <a:chOff x="0" y="0"/>
          <a:chExt cx="0" cy="0"/>
        </a:xfrm>
      </p:grpSpPr>
      <p:sp>
        <p:nvSpPr>
          <p:cNvPr id="39" name="Shape 39"/>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40" name="Shape 4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2" name="Shape 42"/>
          <p:cNvSpPr/>
          <p:nvPr/>
        </p:nvSpPr>
        <p:spPr>
          <a:xfrm>
            <a:off x="255930" y="264197"/>
            <a:ext cx="10412515" cy="13187606"/>
          </a:xfrm>
          <a:prstGeom prst="rect">
            <a:avLst/>
          </a:prstGeom>
          <a:solidFill>
            <a:srgbClr val="A4947E"/>
          </a:solidFill>
          <a:ln w="12700">
            <a:miter lim="400000"/>
          </a:ln>
        </p:spPr>
        <p:txBody>
          <a:bodyPr lIns="0" tIns="0" rIns="0" bIns="0" anchor="ctr"/>
          <a:lstStyle/>
          <a:p>
            <a:pPr lvl="0"/>
            <a:endParaRPr/>
          </a:p>
        </p:txBody>
      </p:sp>
    </p:spTree>
    <p:extLst>
      <p:ext uri="{BB962C8B-B14F-4D97-AF65-F5344CB8AC3E}">
        <p14:creationId xmlns:p14="http://schemas.microsoft.com/office/powerpoint/2010/main" val="147958208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duct Desktop #1">
    <p:spTree>
      <p:nvGrpSpPr>
        <p:cNvPr id="1" name=""/>
        <p:cNvGrpSpPr/>
        <p:nvPr/>
      </p:nvGrpSpPr>
      <p:grpSpPr>
        <a:xfrm>
          <a:off x="0" y="0"/>
          <a:ext cx="0" cy="0"/>
          <a:chOff x="0" y="0"/>
          <a:chExt cx="0" cy="0"/>
        </a:xfrm>
      </p:grpSpPr>
      <p:pic>
        <p:nvPicPr>
          <p:cNvPr id="540" name="Macbook.png"/>
          <p:cNvPicPr/>
          <p:nvPr/>
        </p:nvPicPr>
        <p:blipFill>
          <a:blip r:embed="rId2">
            <a:extLst/>
          </a:blip>
          <a:stretch>
            <a:fillRect/>
          </a:stretch>
        </p:blipFill>
        <p:spPr>
          <a:xfrm>
            <a:off x="14678079" y="1675810"/>
            <a:ext cx="17811838" cy="10364380"/>
          </a:xfrm>
          <a:prstGeom prst="rect">
            <a:avLst/>
          </a:prstGeom>
          <a:ln w="12700">
            <a:miter lim="400000"/>
          </a:ln>
        </p:spPr>
      </p:pic>
      <p:sp>
        <p:nvSpPr>
          <p:cNvPr id="13" name="Espace réservé pour une image  4"/>
          <p:cNvSpPr>
            <a:spLocks noGrp="1"/>
          </p:cNvSpPr>
          <p:nvPr>
            <p:ph type="pic" sz="quarter" idx="15"/>
          </p:nvPr>
        </p:nvSpPr>
        <p:spPr>
          <a:xfrm>
            <a:off x="17268532" y="2541595"/>
            <a:ext cx="12754268" cy="7967909"/>
          </a:xfrm>
          <a:prstGeom prst="rect">
            <a:avLst/>
          </a:prstGeom>
        </p:spPr>
        <p:txBody>
          <a:bodyPr/>
          <a:lstStyle/>
          <a:p>
            <a:endParaRPr lang="fr-FR"/>
          </a:p>
        </p:txBody>
      </p:sp>
      <p:sp>
        <p:nvSpPr>
          <p:cNvPr id="531" name="Shape 531"/>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Tree>
    <p:extLst>
      <p:ext uri="{BB962C8B-B14F-4D97-AF65-F5344CB8AC3E}">
        <p14:creationId xmlns:p14="http://schemas.microsoft.com/office/powerpoint/2010/main" val="7494178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duct Desktop #1 Black">
    <p:bg>
      <p:bgPr>
        <a:solidFill>
          <a:srgbClr val="2A2C34"/>
        </a:solidFill>
        <a:effectLst/>
      </p:bgPr>
    </p:bg>
    <p:spTree>
      <p:nvGrpSpPr>
        <p:cNvPr id="1" name=""/>
        <p:cNvGrpSpPr/>
        <p:nvPr/>
      </p:nvGrpSpPr>
      <p:grpSpPr>
        <a:xfrm>
          <a:off x="0" y="0"/>
          <a:ext cx="0" cy="0"/>
          <a:chOff x="0" y="0"/>
          <a:chExt cx="0" cy="0"/>
        </a:xfrm>
      </p:grpSpPr>
      <p:pic>
        <p:nvPicPr>
          <p:cNvPr id="554" name="Macbook-Black.png"/>
          <p:cNvPicPr/>
          <p:nvPr/>
        </p:nvPicPr>
        <p:blipFill>
          <a:blip r:embed="rId2">
            <a:extLst/>
          </a:blip>
          <a:stretch>
            <a:fillRect/>
          </a:stretch>
        </p:blipFill>
        <p:spPr>
          <a:xfrm>
            <a:off x="14402144" y="1660525"/>
            <a:ext cx="17864377" cy="10394950"/>
          </a:xfrm>
          <a:prstGeom prst="rect">
            <a:avLst/>
          </a:prstGeom>
          <a:ln w="12700">
            <a:miter lim="400000"/>
          </a:ln>
        </p:spPr>
      </p:pic>
      <p:sp>
        <p:nvSpPr>
          <p:cNvPr id="14" name="Espace réservé pour une image  4"/>
          <p:cNvSpPr>
            <a:spLocks noGrp="1"/>
          </p:cNvSpPr>
          <p:nvPr>
            <p:ph type="pic" sz="quarter" idx="15"/>
          </p:nvPr>
        </p:nvSpPr>
        <p:spPr>
          <a:xfrm>
            <a:off x="17014533" y="2541595"/>
            <a:ext cx="12754268" cy="7967909"/>
          </a:xfrm>
          <a:prstGeom prst="rect">
            <a:avLst/>
          </a:prstGeom>
        </p:spPr>
        <p:txBody>
          <a:bodyPr/>
          <a:lstStyle/>
          <a:p>
            <a:endParaRPr lang="fr-FR"/>
          </a:p>
        </p:txBody>
      </p:sp>
      <p:sp>
        <p:nvSpPr>
          <p:cNvPr id="543" name="Shape 543"/>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544" name="Shape 544"/>
          <p:cNvSpPr/>
          <p:nvPr/>
        </p:nvSpPr>
        <p:spPr>
          <a:xfrm>
            <a:off x="254000" y="251767"/>
            <a:ext cx="23876000" cy="13212466"/>
          </a:xfrm>
          <a:prstGeom prst="rect">
            <a:avLst/>
          </a:prstGeom>
          <a:ln w="25400">
            <a:solidFill>
              <a:srgbClr val="A4947E"/>
            </a:solidFill>
            <a:miter/>
          </a:ln>
        </p:spPr>
        <p:txBody>
          <a:bodyPr lIns="45719" rIns="45719" anchor="ctr"/>
          <a:lstStyle/>
          <a:p>
            <a:pPr lvl="0">
              <a:defRPr sz="1800"/>
            </a:pPr>
            <a:endParaRPr/>
          </a:p>
        </p:txBody>
      </p:sp>
    </p:spTree>
    <p:extLst>
      <p:ext uri="{BB962C8B-B14F-4D97-AF65-F5344CB8AC3E}">
        <p14:creationId xmlns:p14="http://schemas.microsoft.com/office/powerpoint/2010/main" val="20702271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Desktop #2">
    <p:spTree>
      <p:nvGrpSpPr>
        <p:cNvPr id="1" name=""/>
        <p:cNvGrpSpPr/>
        <p:nvPr/>
      </p:nvGrpSpPr>
      <p:grpSpPr>
        <a:xfrm>
          <a:off x="0" y="0"/>
          <a:ext cx="0" cy="0"/>
          <a:chOff x="0" y="0"/>
          <a:chExt cx="0" cy="0"/>
        </a:xfrm>
      </p:grpSpPr>
      <p:sp>
        <p:nvSpPr>
          <p:cNvPr id="559" name="Shape 559"/>
          <p:cNvSpPr/>
          <p:nvPr/>
        </p:nvSpPr>
        <p:spPr>
          <a:xfrm rot="5400000">
            <a:off x="10456326" y="-219158"/>
            <a:ext cx="3487601" cy="23895827"/>
          </a:xfrm>
          <a:prstGeom prst="rect">
            <a:avLst/>
          </a:prstGeom>
          <a:solidFill>
            <a:srgbClr val="A4947E"/>
          </a:solidFill>
          <a:ln w="12700">
            <a:miter lim="400000"/>
          </a:ln>
        </p:spPr>
        <p:txBody>
          <a:bodyPr lIns="0" tIns="0" rIns="0" bIns="0" anchor="ctr"/>
          <a:lstStyle/>
          <a:p>
            <a:pPr lvl="0"/>
            <a:endParaRPr/>
          </a:p>
        </p:txBody>
      </p:sp>
      <p:pic>
        <p:nvPicPr>
          <p:cNvPr id="570" name="Macbook.png"/>
          <p:cNvPicPr/>
          <p:nvPr/>
        </p:nvPicPr>
        <p:blipFill>
          <a:blip r:embed="rId2">
            <a:extLst/>
          </a:blip>
          <a:stretch>
            <a:fillRect/>
          </a:stretch>
        </p:blipFill>
        <p:spPr>
          <a:xfrm>
            <a:off x="15440079" y="1675810"/>
            <a:ext cx="17811838" cy="10364380"/>
          </a:xfrm>
          <a:prstGeom prst="rect">
            <a:avLst/>
          </a:prstGeom>
          <a:ln w="12700">
            <a:miter lim="400000"/>
          </a:ln>
        </p:spPr>
      </p:pic>
      <p:sp>
        <p:nvSpPr>
          <p:cNvPr id="571" name="Shape 571"/>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18" name="Espace réservé pour une image  4"/>
          <p:cNvSpPr>
            <a:spLocks noGrp="1"/>
          </p:cNvSpPr>
          <p:nvPr>
            <p:ph type="pic" sz="quarter" idx="15"/>
          </p:nvPr>
        </p:nvSpPr>
        <p:spPr>
          <a:xfrm>
            <a:off x="18038146" y="2541595"/>
            <a:ext cx="12754268" cy="7967909"/>
          </a:xfrm>
          <a:prstGeom prst="rect">
            <a:avLst/>
          </a:prstGeom>
        </p:spPr>
        <p:txBody>
          <a:bodyPr/>
          <a:lstStyle/>
          <a:p>
            <a:endParaRPr lang="fr-FR"/>
          </a:p>
        </p:txBody>
      </p:sp>
    </p:spTree>
    <p:extLst>
      <p:ext uri="{BB962C8B-B14F-4D97-AF65-F5344CB8AC3E}">
        <p14:creationId xmlns:p14="http://schemas.microsoft.com/office/powerpoint/2010/main" val="181115399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duct Desktop #3">
    <p:spTree>
      <p:nvGrpSpPr>
        <p:cNvPr id="1" name=""/>
        <p:cNvGrpSpPr/>
        <p:nvPr/>
      </p:nvGrpSpPr>
      <p:grpSpPr>
        <a:xfrm>
          <a:off x="0" y="0"/>
          <a:ext cx="0" cy="0"/>
          <a:chOff x="0" y="0"/>
          <a:chExt cx="0" cy="0"/>
        </a:xfrm>
      </p:grpSpPr>
      <p:sp>
        <p:nvSpPr>
          <p:cNvPr id="575" name="Shape 575"/>
          <p:cNvSpPr/>
          <p:nvPr/>
        </p:nvSpPr>
        <p:spPr>
          <a:xfrm flipH="1">
            <a:off x="1831183" y="10958568"/>
            <a:ext cx="1" cy="1540375"/>
          </a:xfrm>
          <a:prstGeom prst="line">
            <a:avLst/>
          </a:prstGeom>
          <a:ln w="25400">
            <a:solidFill>
              <a:srgbClr val="FFFFFF"/>
            </a:solidFill>
            <a:miter/>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sp>
        <p:nvSpPr>
          <p:cNvPr id="576" name="Shape 576"/>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
        <p:nvSpPr>
          <p:cNvPr id="578" name="Shape 578"/>
          <p:cNvSpPr/>
          <p:nvPr/>
        </p:nvSpPr>
        <p:spPr>
          <a:xfrm rot="2369050">
            <a:off x="13004076" y="-3032910"/>
            <a:ext cx="8316453" cy="23104549"/>
          </a:xfrm>
          <a:prstGeom prst="rect">
            <a:avLst/>
          </a:prstGeom>
          <a:solidFill>
            <a:srgbClr val="A4947E"/>
          </a:solidFill>
          <a:ln w="12700">
            <a:miter lim="400000"/>
          </a:ln>
        </p:spPr>
        <p:txBody>
          <a:bodyPr lIns="0" tIns="0" rIns="0" bIns="0" anchor="ctr"/>
          <a:lstStyle/>
          <a:p>
            <a:pPr lvl="0"/>
            <a:endParaRPr/>
          </a:p>
        </p:txBody>
      </p:sp>
      <p:pic>
        <p:nvPicPr>
          <p:cNvPr id="585" name="Macbook.png"/>
          <p:cNvPicPr/>
          <p:nvPr/>
        </p:nvPicPr>
        <p:blipFill>
          <a:blip r:embed="rId2">
            <a:extLst/>
          </a:blip>
          <a:stretch>
            <a:fillRect/>
          </a:stretch>
        </p:blipFill>
        <p:spPr>
          <a:xfrm>
            <a:off x="16024279" y="2183810"/>
            <a:ext cx="17811838" cy="10364380"/>
          </a:xfrm>
          <a:prstGeom prst="rect">
            <a:avLst/>
          </a:prstGeom>
          <a:ln w="12700">
            <a:miter lim="400000"/>
          </a:ln>
        </p:spPr>
      </p:pic>
      <p:sp>
        <p:nvSpPr>
          <p:cNvPr id="18" name="Espace réservé pour une image  4"/>
          <p:cNvSpPr>
            <a:spLocks noGrp="1"/>
          </p:cNvSpPr>
          <p:nvPr>
            <p:ph type="pic" sz="quarter" idx="15"/>
          </p:nvPr>
        </p:nvSpPr>
        <p:spPr>
          <a:xfrm>
            <a:off x="18624365" y="3046091"/>
            <a:ext cx="12754268" cy="7967909"/>
          </a:xfrm>
          <a:prstGeom prst="rect">
            <a:avLst/>
          </a:prstGeom>
        </p:spPr>
        <p:txBody>
          <a:bodyPr/>
          <a:lstStyle/>
          <a:p>
            <a:endParaRPr lang="fr-FR"/>
          </a:p>
        </p:txBody>
      </p:sp>
    </p:spTree>
    <p:extLst>
      <p:ext uri="{BB962C8B-B14F-4D97-AF65-F5344CB8AC3E}">
        <p14:creationId xmlns:p14="http://schemas.microsoft.com/office/powerpoint/2010/main" val="20676144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duct Desktop #4">
    <p:spTree>
      <p:nvGrpSpPr>
        <p:cNvPr id="1" name=""/>
        <p:cNvGrpSpPr/>
        <p:nvPr/>
      </p:nvGrpSpPr>
      <p:grpSpPr>
        <a:xfrm>
          <a:off x="0" y="0"/>
          <a:ext cx="0" cy="0"/>
          <a:chOff x="0" y="0"/>
          <a:chExt cx="0" cy="0"/>
        </a:xfrm>
      </p:grpSpPr>
      <p:sp>
        <p:nvSpPr>
          <p:cNvPr id="592" name="Shape 592"/>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pic>
        <p:nvPicPr>
          <p:cNvPr id="593" name="Macbook.png"/>
          <p:cNvPicPr/>
          <p:nvPr/>
        </p:nvPicPr>
        <p:blipFill>
          <a:blip r:embed="rId2">
            <a:extLst/>
          </a:blip>
          <a:stretch>
            <a:fillRect/>
          </a:stretch>
        </p:blipFill>
        <p:spPr>
          <a:xfrm>
            <a:off x="15440079" y="1675810"/>
            <a:ext cx="17811838" cy="10364380"/>
          </a:xfrm>
          <a:prstGeom prst="rect">
            <a:avLst/>
          </a:prstGeom>
          <a:ln w="12700">
            <a:miter lim="400000"/>
          </a:ln>
        </p:spPr>
      </p:pic>
      <p:sp>
        <p:nvSpPr>
          <p:cNvPr id="22" name="Espace réservé pour une image  4"/>
          <p:cNvSpPr>
            <a:spLocks noGrp="1"/>
          </p:cNvSpPr>
          <p:nvPr>
            <p:ph type="pic" sz="quarter" idx="15"/>
          </p:nvPr>
        </p:nvSpPr>
        <p:spPr>
          <a:xfrm>
            <a:off x="18056807" y="2541595"/>
            <a:ext cx="12754268" cy="7967909"/>
          </a:xfrm>
          <a:prstGeom prst="rect">
            <a:avLst/>
          </a:prstGeom>
        </p:spPr>
        <p:txBody>
          <a:bodyPr/>
          <a:lstStyle/>
          <a:p>
            <a:endParaRPr lang="fr-FR"/>
          </a:p>
        </p:txBody>
      </p:sp>
    </p:spTree>
    <p:extLst>
      <p:ext uri="{BB962C8B-B14F-4D97-AF65-F5344CB8AC3E}">
        <p14:creationId xmlns:p14="http://schemas.microsoft.com/office/powerpoint/2010/main" val="194525872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duct Desktop #5">
    <p:spTree>
      <p:nvGrpSpPr>
        <p:cNvPr id="1" name=""/>
        <p:cNvGrpSpPr/>
        <p:nvPr/>
      </p:nvGrpSpPr>
      <p:grpSpPr>
        <a:xfrm>
          <a:off x="0" y="0"/>
          <a:ext cx="0" cy="0"/>
          <a:chOff x="0" y="0"/>
          <a:chExt cx="0" cy="0"/>
        </a:xfrm>
      </p:grpSpPr>
      <p:sp>
        <p:nvSpPr>
          <p:cNvPr id="613" name="Shape 613"/>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615" name="Macbook.png"/>
          <p:cNvPicPr/>
          <p:nvPr/>
        </p:nvPicPr>
        <p:blipFill>
          <a:blip r:embed="rId2">
            <a:extLst/>
          </a:blip>
          <a:stretch>
            <a:fillRect/>
          </a:stretch>
        </p:blipFill>
        <p:spPr>
          <a:xfrm>
            <a:off x="-673032" y="5436221"/>
            <a:ext cx="25186634" cy="14655638"/>
          </a:xfrm>
          <a:prstGeom prst="rect">
            <a:avLst/>
          </a:prstGeom>
          <a:ln w="12700">
            <a:miter lim="400000"/>
          </a:ln>
        </p:spPr>
      </p:pic>
      <p:sp>
        <p:nvSpPr>
          <p:cNvPr id="7" name="Espace réservé pour une image  4"/>
          <p:cNvSpPr>
            <a:spLocks noGrp="1"/>
          </p:cNvSpPr>
          <p:nvPr>
            <p:ph type="pic" sz="quarter" idx="15"/>
          </p:nvPr>
        </p:nvSpPr>
        <p:spPr>
          <a:xfrm>
            <a:off x="2977276" y="6640629"/>
            <a:ext cx="18003732" cy="11237468"/>
          </a:xfrm>
          <a:prstGeom prst="rect">
            <a:avLst/>
          </a:prstGeom>
        </p:spPr>
        <p:txBody>
          <a:bodyPr/>
          <a:lstStyle/>
          <a:p>
            <a:endParaRPr lang="fr-FR"/>
          </a:p>
        </p:txBody>
      </p:sp>
    </p:spTree>
    <p:extLst>
      <p:ext uri="{BB962C8B-B14F-4D97-AF65-F5344CB8AC3E}">
        <p14:creationId xmlns:p14="http://schemas.microsoft.com/office/powerpoint/2010/main" val="39563836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oduct Desktop #5">
    <p:bg>
      <p:bgPr>
        <a:solidFill>
          <a:srgbClr val="2A2C34"/>
        </a:solidFill>
        <a:effectLst/>
      </p:bgPr>
    </p:bg>
    <p:spTree>
      <p:nvGrpSpPr>
        <p:cNvPr id="1" name=""/>
        <p:cNvGrpSpPr/>
        <p:nvPr/>
      </p:nvGrpSpPr>
      <p:grpSpPr>
        <a:xfrm>
          <a:off x="0" y="0"/>
          <a:ext cx="0" cy="0"/>
          <a:chOff x="0" y="0"/>
          <a:chExt cx="0" cy="0"/>
        </a:xfrm>
      </p:grpSpPr>
      <p:sp>
        <p:nvSpPr>
          <p:cNvPr id="617" name="Shape 617"/>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618" name="Shape 618"/>
          <p:cNvSpPr/>
          <p:nvPr/>
        </p:nvSpPr>
        <p:spPr>
          <a:xfrm>
            <a:off x="254000" y="251767"/>
            <a:ext cx="23876000" cy="13212466"/>
          </a:xfrm>
          <a:prstGeom prst="rect">
            <a:avLst/>
          </a:prstGeom>
          <a:ln w="25400">
            <a:solidFill>
              <a:srgbClr val="A4947E"/>
            </a:solidFill>
            <a:miter/>
          </a:ln>
        </p:spPr>
        <p:txBody>
          <a:bodyPr lIns="45719" rIns="45719" anchor="ctr"/>
          <a:lstStyle/>
          <a:p>
            <a:pPr lvl="0">
              <a:defRPr sz="1800"/>
            </a:pPr>
            <a:endParaRPr/>
          </a:p>
        </p:txBody>
      </p:sp>
      <p:pic>
        <p:nvPicPr>
          <p:cNvPr id="622" name="Macbook-Black.png"/>
          <p:cNvPicPr/>
          <p:nvPr/>
        </p:nvPicPr>
        <p:blipFill>
          <a:blip r:embed="rId2">
            <a:extLst/>
          </a:blip>
          <a:stretch>
            <a:fillRect/>
          </a:stretch>
        </p:blipFill>
        <p:spPr>
          <a:xfrm>
            <a:off x="317195" y="5965825"/>
            <a:ext cx="23571809" cy="13716000"/>
          </a:xfrm>
          <a:prstGeom prst="rect">
            <a:avLst/>
          </a:prstGeom>
          <a:ln w="12700">
            <a:miter lim="400000"/>
          </a:ln>
        </p:spPr>
      </p:pic>
      <p:sp>
        <p:nvSpPr>
          <p:cNvPr id="8" name="Espace réservé pour une image  4"/>
          <p:cNvSpPr>
            <a:spLocks noGrp="1"/>
          </p:cNvSpPr>
          <p:nvPr>
            <p:ph type="pic" sz="quarter" idx="15"/>
          </p:nvPr>
        </p:nvSpPr>
        <p:spPr>
          <a:xfrm>
            <a:off x="3752193" y="7126015"/>
            <a:ext cx="16837573" cy="10436772"/>
          </a:xfrm>
          <a:prstGeom prst="rect">
            <a:avLst/>
          </a:prstGeom>
        </p:spPr>
        <p:txBody>
          <a:bodyPr/>
          <a:lstStyle/>
          <a:p>
            <a:endParaRPr lang="fr-FR"/>
          </a:p>
        </p:txBody>
      </p:sp>
    </p:spTree>
    <p:extLst>
      <p:ext uri="{BB962C8B-B14F-4D97-AF65-F5344CB8AC3E}">
        <p14:creationId xmlns:p14="http://schemas.microsoft.com/office/powerpoint/2010/main" val="65528507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duct Tablet #1">
    <p:spTree>
      <p:nvGrpSpPr>
        <p:cNvPr id="1" name=""/>
        <p:cNvGrpSpPr/>
        <p:nvPr/>
      </p:nvGrpSpPr>
      <p:grpSpPr>
        <a:xfrm>
          <a:off x="0" y="0"/>
          <a:ext cx="0" cy="0"/>
          <a:chOff x="0" y="0"/>
          <a:chExt cx="0" cy="0"/>
        </a:xfrm>
      </p:grpSpPr>
      <p:sp>
        <p:nvSpPr>
          <p:cNvPr id="626" name="Shape 626"/>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634" name="iPad.png"/>
          <p:cNvPicPr/>
          <p:nvPr/>
        </p:nvPicPr>
        <p:blipFill>
          <a:blip r:embed="rId2">
            <a:extLst/>
          </a:blip>
          <a:stretch>
            <a:fillRect/>
          </a:stretch>
        </p:blipFill>
        <p:spPr>
          <a:xfrm flipH="1">
            <a:off x="16172397" y="-4761686"/>
            <a:ext cx="9096894" cy="12423180"/>
          </a:xfrm>
          <a:prstGeom prst="rect">
            <a:avLst/>
          </a:prstGeom>
          <a:ln w="12700">
            <a:miter lim="400000"/>
          </a:ln>
        </p:spPr>
      </p:pic>
      <p:pic>
        <p:nvPicPr>
          <p:cNvPr id="635" name="iPad.png"/>
          <p:cNvPicPr/>
          <p:nvPr/>
        </p:nvPicPr>
        <p:blipFill>
          <a:blip r:embed="rId3">
            <a:extLst/>
          </a:blip>
          <a:stretch>
            <a:fillRect/>
          </a:stretch>
        </p:blipFill>
        <p:spPr>
          <a:xfrm flipH="1">
            <a:off x="12653212" y="8267023"/>
            <a:ext cx="8994228" cy="12420601"/>
          </a:xfrm>
          <a:prstGeom prst="rect">
            <a:avLst/>
          </a:prstGeom>
          <a:ln w="12700">
            <a:miter lim="400000"/>
          </a:ln>
        </p:spPr>
      </p:pic>
      <p:sp>
        <p:nvSpPr>
          <p:cNvPr id="636" name="Shape 636"/>
          <p:cNvSpPr/>
          <p:nvPr/>
        </p:nvSpPr>
        <p:spPr>
          <a:xfrm>
            <a:off x="17114336" y="-3693341"/>
            <a:ext cx="7429866" cy="9936557"/>
          </a:xfrm>
          <a:prstGeom prst="rect">
            <a:avLst/>
          </a:prstGeom>
          <a:solidFill>
            <a:srgbClr val="DDDDDD"/>
          </a:solidFill>
          <a:ln w="12700">
            <a:miter lim="400000"/>
          </a:ln>
        </p:spPr>
        <p:txBody>
          <a:bodyPr lIns="0" tIns="0" rIns="0" bIns="0" anchor="ctr"/>
          <a:lstStyle/>
          <a:p>
            <a:pPr lvl="0"/>
            <a:endParaRPr/>
          </a:p>
        </p:txBody>
      </p:sp>
      <p:sp>
        <p:nvSpPr>
          <p:cNvPr id="637" name="Shape 637"/>
          <p:cNvSpPr/>
          <p:nvPr/>
        </p:nvSpPr>
        <p:spPr>
          <a:xfrm>
            <a:off x="13575092" y="9343945"/>
            <a:ext cx="7429867" cy="9936557"/>
          </a:xfrm>
          <a:prstGeom prst="rect">
            <a:avLst/>
          </a:prstGeom>
          <a:solidFill>
            <a:srgbClr val="DDDDDD"/>
          </a:solidFill>
          <a:ln w="12700">
            <a:miter lim="400000"/>
          </a:ln>
        </p:spPr>
        <p:txBody>
          <a:bodyPr lIns="0" tIns="0" rIns="0" bIns="0" anchor="ctr"/>
          <a:lstStyle/>
          <a:p>
            <a:pPr lvl="0"/>
            <a:endParaRPr/>
          </a:p>
        </p:txBody>
      </p:sp>
      <p:sp>
        <p:nvSpPr>
          <p:cNvPr id="16" name="Espace réservé pour une image  4"/>
          <p:cNvSpPr>
            <a:spLocks noGrp="1"/>
          </p:cNvSpPr>
          <p:nvPr>
            <p:ph type="pic" sz="quarter" idx="15"/>
          </p:nvPr>
        </p:nvSpPr>
        <p:spPr>
          <a:xfrm>
            <a:off x="17114336" y="-3693341"/>
            <a:ext cx="7429866" cy="9936557"/>
          </a:xfrm>
          <a:prstGeom prst="rect">
            <a:avLst/>
          </a:prstGeom>
        </p:spPr>
        <p:txBody>
          <a:bodyPr/>
          <a:lstStyle/>
          <a:p>
            <a:endParaRPr lang="fr-FR"/>
          </a:p>
        </p:txBody>
      </p:sp>
      <p:sp>
        <p:nvSpPr>
          <p:cNvPr id="17" name="Espace réservé pour une image  4"/>
          <p:cNvSpPr>
            <a:spLocks noGrp="1"/>
          </p:cNvSpPr>
          <p:nvPr>
            <p:ph type="pic" sz="quarter" idx="16"/>
          </p:nvPr>
        </p:nvSpPr>
        <p:spPr>
          <a:xfrm>
            <a:off x="13576642" y="9333784"/>
            <a:ext cx="7429866" cy="9936557"/>
          </a:xfrm>
          <a:prstGeom prst="rect">
            <a:avLst/>
          </a:prstGeom>
        </p:spPr>
        <p:txBody>
          <a:bodyPr/>
          <a:lstStyle/>
          <a:p>
            <a:endParaRPr lang="fr-FR"/>
          </a:p>
        </p:txBody>
      </p:sp>
    </p:spTree>
    <p:extLst>
      <p:ext uri="{BB962C8B-B14F-4D97-AF65-F5344CB8AC3E}">
        <p14:creationId xmlns:p14="http://schemas.microsoft.com/office/powerpoint/2010/main" val="180942172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oduct Tablet #2">
    <p:bg>
      <p:bgPr>
        <a:solidFill>
          <a:srgbClr val="2A2C34"/>
        </a:solidFill>
        <a:effectLst/>
      </p:bgPr>
    </p:bg>
    <p:spTree>
      <p:nvGrpSpPr>
        <p:cNvPr id="1" name=""/>
        <p:cNvGrpSpPr/>
        <p:nvPr/>
      </p:nvGrpSpPr>
      <p:grpSpPr>
        <a:xfrm>
          <a:off x="0" y="0"/>
          <a:ext cx="0" cy="0"/>
          <a:chOff x="0" y="0"/>
          <a:chExt cx="0" cy="0"/>
        </a:xfrm>
      </p:grpSpPr>
      <p:sp>
        <p:nvSpPr>
          <p:cNvPr id="639" name="Shape 639"/>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640" name="Shape 640"/>
          <p:cNvSpPr/>
          <p:nvPr/>
        </p:nvSpPr>
        <p:spPr>
          <a:xfrm>
            <a:off x="254000" y="251767"/>
            <a:ext cx="23876000" cy="13212466"/>
          </a:xfrm>
          <a:prstGeom prst="rect">
            <a:avLst/>
          </a:prstGeom>
          <a:ln w="25400">
            <a:solidFill>
              <a:srgbClr val="A4947E"/>
            </a:solidFill>
            <a:miter/>
          </a:ln>
        </p:spPr>
        <p:txBody>
          <a:bodyPr lIns="45719" rIns="45719" anchor="ctr"/>
          <a:lstStyle/>
          <a:p>
            <a:pPr lvl="0">
              <a:defRPr sz="1800"/>
            </a:pPr>
            <a:endParaRPr/>
          </a:p>
        </p:txBody>
      </p:sp>
      <p:pic>
        <p:nvPicPr>
          <p:cNvPr id="650" name="iPad-Black.png"/>
          <p:cNvPicPr/>
          <p:nvPr/>
        </p:nvPicPr>
        <p:blipFill>
          <a:blip r:embed="rId2">
            <a:extLst/>
          </a:blip>
          <a:stretch>
            <a:fillRect/>
          </a:stretch>
        </p:blipFill>
        <p:spPr>
          <a:xfrm>
            <a:off x="12928699" y="8253920"/>
            <a:ext cx="9080501" cy="12522201"/>
          </a:xfrm>
          <a:prstGeom prst="rect">
            <a:avLst/>
          </a:prstGeom>
          <a:ln w="12700">
            <a:miter lim="400000"/>
          </a:ln>
        </p:spPr>
      </p:pic>
      <p:pic>
        <p:nvPicPr>
          <p:cNvPr id="651" name="iPad-Black.png"/>
          <p:cNvPicPr/>
          <p:nvPr/>
        </p:nvPicPr>
        <p:blipFill>
          <a:blip r:embed="rId2">
            <a:extLst/>
          </a:blip>
          <a:stretch>
            <a:fillRect/>
          </a:stretch>
        </p:blipFill>
        <p:spPr>
          <a:xfrm>
            <a:off x="16398533" y="-4811196"/>
            <a:ext cx="9080501" cy="12522201"/>
          </a:xfrm>
          <a:prstGeom prst="rect">
            <a:avLst/>
          </a:prstGeom>
          <a:ln w="12700">
            <a:miter lim="400000"/>
          </a:ln>
        </p:spPr>
      </p:pic>
      <p:sp>
        <p:nvSpPr>
          <p:cNvPr id="15" name="Espace réservé pour une image  4"/>
          <p:cNvSpPr>
            <a:spLocks noGrp="1"/>
          </p:cNvSpPr>
          <p:nvPr>
            <p:ph type="pic" sz="quarter" idx="15"/>
          </p:nvPr>
        </p:nvSpPr>
        <p:spPr>
          <a:xfrm>
            <a:off x="17114336" y="-3693341"/>
            <a:ext cx="7429866" cy="9936557"/>
          </a:xfrm>
          <a:prstGeom prst="rect">
            <a:avLst/>
          </a:prstGeom>
        </p:spPr>
        <p:txBody>
          <a:bodyPr/>
          <a:lstStyle/>
          <a:p>
            <a:endParaRPr lang="fr-FR"/>
          </a:p>
        </p:txBody>
      </p:sp>
      <p:sp>
        <p:nvSpPr>
          <p:cNvPr id="16" name="Espace réservé pour une image  4"/>
          <p:cNvSpPr>
            <a:spLocks noGrp="1"/>
          </p:cNvSpPr>
          <p:nvPr>
            <p:ph type="pic" sz="quarter" idx="16"/>
          </p:nvPr>
        </p:nvSpPr>
        <p:spPr>
          <a:xfrm>
            <a:off x="13576642" y="9333784"/>
            <a:ext cx="7429866" cy="9936557"/>
          </a:xfrm>
          <a:prstGeom prst="rect">
            <a:avLst/>
          </a:prstGeom>
        </p:spPr>
        <p:txBody>
          <a:bodyPr/>
          <a:lstStyle/>
          <a:p>
            <a:endParaRPr lang="fr-FR"/>
          </a:p>
        </p:txBody>
      </p:sp>
    </p:spTree>
    <p:extLst>
      <p:ext uri="{BB962C8B-B14F-4D97-AF65-F5344CB8AC3E}">
        <p14:creationId xmlns:p14="http://schemas.microsoft.com/office/powerpoint/2010/main" val="5618178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duct Tablet #3">
    <p:spTree>
      <p:nvGrpSpPr>
        <p:cNvPr id="1" name=""/>
        <p:cNvGrpSpPr/>
        <p:nvPr/>
      </p:nvGrpSpPr>
      <p:grpSpPr>
        <a:xfrm>
          <a:off x="0" y="0"/>
          <a:ext cx="0" cy="0"/>
          <a:chOff x="0" y="0"/>
          <a:chExt cx="0" cy="0"/>
        </a:xfrm>
      </p:grpSpPr>
      <p:pic>
        <p:nvPicPr>
          <p:cNvPr id="667" name="iPad.png"/>
          <p:cNvPicPr/>
          <p:nvPr/>
        </p:nvPicPr>
        <p:blipFill>
          <a:blip r:embed="rId2">
            <a:extLst/>
          </a:blip>
          <a:stretch>
            <a:fillRect/>
          </a:stretch>
        </p:blipFill>
        <p:spPr>
          <a:xfrm flipH="1">
            <a:off x="15860979" y="-1796191"/>
            <a:ext cx="10043563" cy="13716001"/>
          </a:xfrm>
          <a:prstGeom prst="rect">
            <a:avLst/>
          </a:prstGeom>
          <a:ln w="12700">
            <a:miter lim="400000"/>
          </a:ln>
        </p:spPr>
      </p:pic>
      <p:sp>
        <p:nvSpPr>
          <p:cNvPr id="668" name="Shape 668"/>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18" name="Espace réservé pour une image  4"/>
          <p:cNvSpPr>
            <a:spLocks noGrp="1"/>
          </p:cNvSpPr>
          <p:nvPr>
            <p:ph type="pic" sz="quarter" idx="16"/>
          </p:nvPr>
        </p:nvSpPr>
        <p:spPr>
          <a:xfrm>
            <a:off x="16896648" y="-611576"/>
            <a:ext cx="8215062" cy="10891649"/>
          </a:xfrm>
          <a:prstGeom prst="rect">
            <a:avLst/>
          </a:prstGeom>
        </p:spPr>
        <p:txBody>
          <a:bodyPr/>
          <a:lstStyle/>
          <a:p>
            <a:endParaRPr lang="fr-FR"/>
          </a:p>
        </p:txBody>
      </p:sp>
    </p:spTree>
    <p:extLst>
      <p:ext uri="{BB962C8B-B14F-4D97-AF65-F5344CB8AC3E}">
        <p14:creationId xmlns:p14="http://schemas.microsoft.com/office/powerpoint/2010/main" val="20596621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Summary #2">
    <p:spTree>
      <p:nvGrpSpPr>
        <p:cNvPr id="1" name=""/>
        <p:cNvGrpSpPr/>
        <p:nvPr/>
      </p:nvGrpSpPr>
      <p:grpSpPr>
        <a:xfrm>
          <a:off x="0" y="0"/>
          <a:ext cx="0" cy="0"/>
          <a:chOff x="0" y="0"/>
          <a:chExt cx="0" cy="0"/>
        </a:xfrm>
      </p:grpSpPr>
      <p:sp>
        <p:nvSpPr>
          <p:cNvPr id="46" name="Shape 46"/>
          <p:cNvSpPr/>
          <p:nvPr/>
        </p:nvSpPr>
        <p:spPr>
          <a:xfrm>
            <a:off x="254000" y="251767"/>
            <a:ext cx="23876000" cy="13212466"/>
          </a:xfrm>
          <a:prstGeom prst="rect">
            <a:avLst/>
          </a:prstGeom>
          <a:solidFill>
            <a:srgbClr val="A4947E"/>
          </a:solidFill>
          <a:ln w="12700">
            <a:miter lim="400000"/>
          </a:ln>
        </p:spPr>
        <p:txBody>
          <a:bodyPr lIns="45719" rIns="45719" anchor="ctr"/>
          <a:lstStyle/>
          <a:p>
            <a:pPr lvl="0">
              <a:defRPr sz="1800"/>
            </a:pPr>
            <a:endParaRPr/>
          </a:p>
        </p:txBody>
      </p:sp>
      <p:sp>
        <p:nvSpPr>
          <p:cNvPr id="47" name="Shape 47"/>
          <p:cNvSpPr>
            <a:spLocks noGrp="1"/>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t>‹#›</a:t>
            </a:fld>
            <a:endParaRPr/>
          </a:p>
        </p:txBody>
      </p:sp>
    </p:spTree>
    <p:extLst>
      <p:ext uri="{BB962C8B-B14F-4D97-AF65-F5344CB8AC3E}">
        <p14:creationId xmlns:p14="http://schemas.microsoft.com/office/powerpoint/2010/main" val="208025017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duct Tablet #4">
    <p:spTree>
      <p:nvGrpSpPr>
        <p:cNvPr id="1" name=""/>
        <p:cNvGrpSpPr/>
        <p:nvPr/>
      </p:nvGrpSpPr>
      <p:grpSpPr>
        <a:xfrm>
          <a:off x="0" y="0"/>
          <a:ext cx="0" cy="0"/>
          <a:chOff x="0" y="0"/>
          <a:chExt cx="0" cy="0"/>
        </a:xfrm>
      </p:grpSpPr>
      <p:sp>
        <p:nvSpPr>
          <p:cNvPr id="672" name="Shape 672"/>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683" name="iPad.png"/>
          <p:cNvPicPr/>
          <p:nvPr/>
        </p:nvPicPr>
        <p:blipFill>
          <a:blip r:embed="rId2">
            <a:extLst/>
          </a:blip>
          <a:stretch>
            <a:fillRect/>
          </a:stretch>
        </p:blipFill>
        <p:spPr>
          <a:xfrm flipH="1">
            <a:off x="17892979" y="-1131919"/>
            <a:ext cx="8906178" cy="12162729"/>
          </a:xfrm>
          <a:prstGeom prst="rect">
            <a:avLst/>
          </a:prstGeom>
          <a:ln w="12700">
            <a:miter lim="400000"/>
          </a:ln>
        </p:spPr>
      </p:pic>
      <p:sp>
        <p:nvSpPr>
          <p:cNvPr id="17" name="Espace réservé pour une image  4"/>
          <p:cNvSpPr>
            <a:spLocks noGrp="1"/>
          </p:cNvSpPr>
          <p:nvPr>
            <p:ph type="pic" sz="quarter" idx="16"/>
          </p:nvPr>
        </p:nvSpPr>
        <p:spPr>
          <a:xfrm>
            <a:off x="18810776" y="-79512"/>
            <a:ext cx="7281311" cy="9676185"/>
          </a:xfrm>
          <a:prstGeom prst="rect">
            <a:avLst/>
          </a:prstGeom>
        </p:spPr>
        <p:txBody>
          <a:bodyPr/>
          <a:lstStyle/>
          <a:p>
            <a:endParaRPr lang="fr-FR"/>
          </a:p>
        </p:txBody>
      </p:sp>
    </p:spTree>
    <p:extLst>
      <p:ext uri="{BB962C8B-B14F-4D97-AF65-F5344CB8AC3E}">
        <p14:creationId xmlns:p14="http://schemas.microsoft.com/office/powerpoint/2010/main" val="41328598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duct Tablet #5">
    <p:spTree>
      <p:nvGrpSpPr>
        <p:cNvPr id="1" name=""/>
        <p:cNvGrpSpPr/>
        <p:nvPr/>
      </p:nvGrpSpPr>
      <p:grpSpPr>
        <a:xfrm>
          <a:off x="0" y="0"/>
          <a:ext cx="0" cy="0"/>
          <a:chOff x="0" y="0"/>
          <a:chExt cx="0" cy="0"/>
        </a:xfrm>
      </p:grpSpPr>
      <p:sp>
        <p:nvSpPr>
          <p:cNvPr id="688" name="Shape 688"/>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689" name="iPad.png"/>
          <p:cNvPicPr/>
          <p:nvPr/>
        </p:nvPicPr>
        <p:blipFill>
          <a:blip r:embed="rId2">
            <a:extLst/>
          </a:blip>
          <a:stretch>
            <a:fillRect/>
          </a:stretch>
        </p:blipFill>
        <p:spPr>
          <a:xfrm flipH="1">
            <a:off x="16495979" y="1027081"/>
            <a:ext cx="8906178" cy="12162729"/>
          </a:xfrm>
          <a:prstGeom prst="rect">
            <a:avLst/>
          </a:prstGeom>
          <a:ln w="12700">
            <a:miter lim="400000"/>
          </a:ln>
        </p:spPr>
      </p:pic>
      <p:sp>
        <p:nvSpPr>
          <p:cNvPr id="22" name="Espace réservé pour une image  4"/>
          <p:cNvSpPr>
            <a:spLocks noGrp="1"/>
          </p:cNvSpPr>
          <p:nvPr>
            <p:ph type="pic" sz="quarter" idx="16"/>
          </p:nvPr>
        </p:nvSpPr>
        <p:spPr>
          <a:xfrm>
            <a:off x="17397276" y="2076565"/>
            <a:ext cx="7281311" cy="9676185"/>
          </a:xfrm>
          <a:prstGeom prst="rect">
            <a:avLst/>
          </a:prstGeom>
        </p:spPr>
        <p:txBody>
          <a:bodyPr/>
          <a:lstStyle/>
          <a:p>
            <a:endParaRPr lang="fr-FR"/>
          </a:p>
        </p:txBody>
      </p:sp>
    </p:spTree>
    <p:extLst>
      <p:ext uri="{BB962C8B-B14F-4D97-AF65-F5344CB8AC3E}">
        <p14:creationId xmlns:p14="http://schemas.microsoft.com/office/powerpoint/2010/main" val="145981823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duct Tablet #6">
    <p:spTree>
      <p:nvGrpSpPr>
        <p:cNvPr id="1" name=""/>
        <p:cNvGrpSpPr/>
        <p:nvPr/>
      </p:nvGrpSpPr>
      <p:grpSpPr>
        <a:xfrm>
          <a:off x="0" y="0"/>
          <a:ext cx="0" cy="0"/>
          <a:chOff x="0" y="0"/>
          <a:chExt cx="0" cy="0"/>
        </a:xfrm>
      </p:grpSpPr>
      <p:sp>
        <p:nvSpPr>
          <p:cNvPr id="709" name="Shape 709"/>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pic>
        <p:nvPicPr>
          <p:cNvPr id="710" name="iPad.png"/>
          <p:cNvPicPr/>
          <p:nvPr/>
        </p:nvPicPr>
        <p:blipFill>
          <a:blip r:embed="rId2">
            <a:extLst/>
          </a:blip>
          <a:stretch>
            <a:fillRect/>
          </a:stretch>
        </p:blipFill>
        <p:spPr>
          <a:xfrm>
            <a:off x="13164261" y="5699172"/>
            <a:ext cx="8740746" cy="12070553"/>
          </a:xfrm>
          <a:prstGeom prst="rect">
            <a:avLst/>
          </a:prstGeom>
          <a:ln w="12700">
            <a:miter lim="400000"/>
          </a:ln>
        </p:spPr>
      </p:pic>
      <p:pic>
        <p:nvPicPr>
          <p:cNvPr id="711" name="iPad.png"/>
          <p:cNvPicPr/>
          <p:nvPr/>
        </p:nvPicPr>
        <p:blipFill>
          <a:blip r:embed="rId2">
            <a:extLst/>
          </a:blip>
          <a:stretch>
            <a:fillRect/>
          </a:stretch>
        </p:blipFill>
        <p:spPr>
          <a:xfrm>
            <a:off x="1679575" y="5699172"/>
            <a:ext cx="8740746" cy="12070553"/>
          </a:xfrm>
          <a:prstGeom prst="rect">
            <a:avLst/>
          </a:prstGeom>
          <a:ln w="12700">
            <a:miter lim="400000"/>
          </a:ln>
        </p:spPr>
      </p:pic>
      <p:sp>
        <p:nvSpPr>
          <p:cNvPr id="8" name="Espace réservé pour une image  4"/>
          <p:cNvSpPr>
            <a:spLocks noGrp="1"/>
          </p:cNvSpPr>
          <p:nvPr>
            <p:ph type="pic" sz="quarter" idx="16"/>
          </p:nvPr>
        </p:nvSpPr>
        <p:spPr>
          <a:xfrm>
            <a:off x="2288058" y="6772135"/>
            <a:ext cx="7201931" cy="9563498"/>
          </a:xfrm>
          <a:prstGeom prst="rect">
            <a:avLst/>
          </a:prstGeom>
        </p:spPr>
        <p:txBody>
          <a:bodyPr/>
          <a:lstStyle/>
          <a:p>
            <a:endParaRPr lang="fr-FR"/>
          </a:p>
        </p:txBody>
      </p:sp>
      <p:sp>
        <p:nvSpPr>
          <p:cNvPr id="9" name="Espace réservé pour une image  4"/>
          <p:cNvSpPr>
            <a:spLocks noGrp="1"/>
          </p:cNvSpPr>
          <p:nvPr>
            <p:ph type="pic" sz="quarter" idx="17"/>
          </p:nvPr>
        </p:nvSpPr>
        <p:spPr>
          <a:xfrm>
            <a:off x="13785384" y="6772135"/>
            <a:ext cx="7201931" cy="9563498"/>
          </a:xfrm>
          <a:prstGeom prst="rect">
            <a:avLst/>
          </a:prstGeom>
        </p:spPr>
        <p:txBody>
          <a:bodyPr/>
          <a:lstStyle/>
          <a:p>
            <a:endParaRPr lang="fr-FR"/>
          </a:p>
        </p:txBody>
      </p:sp>
    </p:spTree>
    <p:extLst>
      <p:ext uri="{BB962C8B-B14F-4D97-AF65-F5344CB8AC3E}">
        <p14:creationId xmlns:p14="http://schemas.microsoft.com/office/powerpoint/2010/main" val="53496399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oduct Tablet #6 Black">
    <p:bg>
      <p:bgPr>
        <a:solidFill>
          <a:srgbClr val="2A2C34"/>
        </a:solidFill>
        <a:effectLst/>
      </p:bgPr>
    </p:bg>
    <p:spTree>
      <p:nvGrpSpPr>
        <p:cNvPr id="1" name=""/>
        <p:cNvGrpSpPr/>
        <p:nvPr/>
      </p:nvGrpSpPr>
      <p:grpSpPr>
        <a:xfrm>
          <a:off x="0" y="0"/>
          <a:ext cx="0" cy="0"/>
          <a:chOff x="0" y="0"/>
          <a:chExt cx="0" cy="0"/>
        </a:xfrm>
      </p:grpSpPr>
      <p:sp>
        <p:nvSpPr>
          <p:cNvPr id="714" name="Shape 714"/>
          <p:cNvSpPr>
            <a:spLocks noGrp="1"/>
          </p:cNvSpPr>
          <p:nvPr>
            <p:ph type="sldNum" sz="quarter" idx="2"/>
          </p:nvPr>
        </p:nvSpPr>
        <p:spPr>
          <a:prstGeom prst="rect">
            <a:avLst/>
          </a:prstGeom>
        </p:spPr>
        <p:txBody>
          <a:bodyPr lIns="0" tIns="0" rIns="0" bIns="0"/>
          <a:lstStyle>
            <a:lvl1pPr>
              <a:defRPr>
                <a:solidFill>
                  <a:srgbClr val="FFFFFF"/>
                </a:solidFill>
              </a:defRPr>
            </a:lvl1pPr>
          </a:lstStyle>
          <a:p>
            <a:pPr lvl="0"/>
            <a:fld id="{86CB4B4D-7CA3-9044-876B-883B54F8677D}" type="slidenum">
              <a:t>‹#›</a:t>
            </a:fld>
            <a:endParaRPr/>
          </a:p>
        </p:txBody>
      </p:sp>
      <p:sp>
        <p:nvSpPr>
          <p:cNvPr id="715" name="Shape 715"/>
          <p:cNvSpPr/>
          <p:nvPr/>
        </p:nvSpPr>
        <p:spPr>
          <a:xfrm>
            <a:off x="254000" y="251767"/>
            <a:ext cx="23876000" cy="13212466"/>
          </a:xfrm>
          <a:prstGeom prst="rect">
            <a:avLst/>
          </a:prstGeom>
          <a:ln w="25400">
            <a:solidFill>
              <a:srgbClr val="A4947E"/>
            </a:solidFill>
            <a:miter/>
          </a:ln>
        </p:spPr>
        <p:txBody>
          <a:bodyPr lIns="45719" rIns="45719" anchor="ctr"/>
          <a:lstStyle/>
          <a:p>
            <a:pPr lvl="0">
              <a:defRPr sz="1800"/>
            </a:pPr>
            <a:endParaRPr/>
          </a:p>
        </p:txBody>
      </p:sp>
      <p:pic>
        <p:nvPicPr>
          <p:cNvPr id="719" name="iPad-Black.png"/>
          <p:cNvPicPr/>
          <p:nvPr/>
        </p:nvPicPr>
        <p:blipFill>
          <a:blip r:embed="rId2">
            <a:extLst/>
          </a:blip>
          <a:stretch>
            <a:fillRect/>
          </a:stretch>
        </p:blipFill>
        <p:spPr>
          <a:xfrm>
            <a:off x="1509698" y="5409615"/>
            <a:ext cx="9080501" cy="12522201"/>
          </a:xfrm>
          <a:prstGeom prst="rect">
            <a:avLst/>
          </a:prstGeom>
          <a:ln w="12700">
            <a:miter lim="400000"/>
          </a:ln>
        </p:spPr>
      </p:pic>
      <p:pic>
        <p:nvPicPr>
          <p:cNvPr id="720" name="iPad-Black.png"/>
          <p:cNvPicPr/>
          <p:nvPr/>
        </p:nvPicPr>
        <p:blipFill>
          <a:blip r:embed="rId2">
            <a:extLst/>
          </a:blip>
          <a:stretch>
            <a:fillRect/>
          </a:stretch>
        </p:blipFill>
        <p:spPr>
          <a:xfrm>
            <a:off x="12994383" y="5409615"/>
            <a:ext cx="9080501" cy="12522201"/>
          </a:xfrm>
          <a:prstGeom prst="rect">
            <a:avLst/>
          </a:prstGeom>
          <a:ln w="12700">
            <a:miter lim="400000"/>
          </a:ln>
        </p:spPr>
      </p:pic>
      <p:sp>
        <p:nvSpPr>
          <p:cNvPr id="9" name="Espace réservé pour une image  4"/>
          <p:cNvSpPr>
            <a:spLocks noGrp="1"/>
          </p:cNvSpPr>
          <p:nvPr>
            <p:ph type="pic" sz="quarter" idx="16"/>
          </p:nvPr>
        </p:nvSpPr>
        <p:spPr>
          <a:xfrm>
            <a:off x="2150407" y="6486999"/>
            <a:ext cx="7485206" cy="9952536"/>
          </a:xfrm>
          <a:prstGeom prst="rect">
            <a:avLst/>
          </a:prstGeom>
        </p:spPr>
        <p:txBody>
          <a:bodyPr/>
          <a:lstStyle/>
          <a:p>
            <a:endParaRPr lang="fr-FR" dirty="0"/>
          </a:p>
        </p:txBody>
      </p:sp>
      <p:sp>
        <p:nvSpPr>
          <p:cNvPr id="11" name="Espace réservé pour une image  4"/>
          <p:cNvSpPr>
            <a:spLocks noGrp="1"/>
          </p:cNvSpPr>
          <p:nvPr>
            <p:ph type="pic" sz="quarter" idx="17"/>
          </p:nvPr>
        </p:nvSpPr>
        <p:spPr>
          <a:xfrm>
            <a:off x="13613391" y="6477907"/>
            <a:ext cx="7485206" cy="9952536"/>
          </a:xfrm>
          <a:prstGeom prst="rect">
            <a:avLst/>
          </a:prstGeom>
        </p:spPr>
        <p:txBody>
          <a:bodyPr/>
          <a:lstStyle/>
          <a:p>
            <a:endParaRPr lang="fr-FR" dirty="0"/>
          </a:p>
        </p:txBody>
      </p:sp>
    </p:spTree>
    <p:extLst>
      <p:ext uri="{BB962C8B-B14F-4D97-AF65-F5344CB8AC3E}">
        <p14:creationId xmlns:p14="http://schemas.microsoft.com/office/powerpoint/2010/main" val="193618719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24" name="Shape 724"/>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sp>
        <p:nvSpPr>
          <p:cNvPr id="725" name="Shape 725"/>
          <p:cNvSpPr/>
          <p:nvPr/>
        </p:nvSpPr>
        <p:spPr>
          <a:xfrm>
            <a:off x="12681759" y="12274805"/>
            <a:ext cx="2551075"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mj-lt"/>
                <a:ea typeface="+mj-ea"/>
                <a:cs typeface="+mj-cs"/>
                <a:sym typeface="Montserrat-Regular"/>
              </a:defRPr>
            </a:lvl1pPr>
          </a:lstStyle>
          <a:p>
            <a:pPr lvl="0">
              <a:defRPr sz="1800">
                <a:solidFill>
                  <a:srgbClr val="000000"/>
                </a:solidFill>
              </a:defRPr>
            </a:pPr>
            <a:r>
              <a:rPr sz="2800">
                <a:solidFill>
                  <a:srgbClr val="FFFFFF"/>
                </a:solidFill>
              </a:rPr>
              <a:t>Lorem ipsum</a:t>
            </a:r>
          </a:p>
        </p:txBody>
      </p:sp>
      <p:sp>
        <p:nvSpPr>
          <p:cNvPr id="11" name="Espace réservé pour une image  4"/>
          <p:cNvSpPr>
            <a:spLocks noGrp="1"/>
          </p:cNvSpPr>
          <p:nvPr>
            <p:ph type="pic" sz="quarter" idx="16"/>
          </p:nvPr>
        </p:nvSpPr>
        <p:spPr>
          <a:xfrm>
            <a:off x="10771756" y="1400293"/>
            <a:ext cx="5664200" cy="8356434"/>
          </a:xfrm>
          <a:prstGeom prst="rect">
            <a:avLst/>
          </a:prstGeom>
        </p:spPr>
        <p:txBody>
          <a:bodyPr/>
          <a:lstStyle/>
          <a:p>
            <a:endParaRPr lang="fr-FR" dirty="0"/>
          </a:p>
        </p:txBody>
      </p:sp>
      <p:sp>
        <p:nvSpPr>
          <p:cNvPr id="13" name="Espace réservé pour une image  4"/>
          <p:cNvSpPr>
            <a:spLocks noGrp="1"/>
          </p:cNvSpPr>
          <p:nvPr>
            <p:ph type="pic" sz="quarter" idx="17"/>
          </p:nvPr>
        </p:nvSpPr>
        <p:spPr>
          <a:xfrm>
            <a:off x="17003643" y="1372573"/>
            <a:ext cx="5664200" cy="8356434"/>
          </a:xfrm>
          <a:prstGeom prst="rect">
            <a:avLst/>
          </a:prstGeom>
        </p:spPr>
        <p:txBody>
          <a:bodyPr/>
          <a:lstStyle/>
          <a:p>
            <a:endParaRPr lang="fr-FR" dirty="0"/>
          </a:p>
        </p:txBody>
      </p:sp>
    </p:spTree>
    <p:extLst>
      <p:ext uri="{BB962C8B-B14F-4D97-AF65-F5344CB8AC3E}">
        <p14:creationId xmlns:p14="http://schemas.microsoft.com/office/powerpoint/2010/main" val="171443439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7" name="Espace réservé pour une image  4"/>
          <p:cNvSpPr>
            <a:spLocks noGrp="1"/>
          </p:cNvSpPr>
          <p:nvPr>
            <p:ph type="pic" sz="quarter" idx="17"/>
          </p:nvPr>
        </p:nvSpPr>
        <p:spPr>
          <a:xfrm>
            <a:off x="7184146" y="5578056"/>
            <a:ext cx="4798924" cy="6991327"/>
          </a:xfrm>
          <a:prstGeom prst="rect">
            <a:avLst/>
          </a:prstGeom>
        </p:spPr>
        <p:txBody>
          <a:bodyPr/>
          <a:lstStyle/>
          <a:p>
            <a:endParaRPr lang="fr-FR" dirty="0"/>
          </a:p>
        </p:txBody>
      </p:sp>
      <p:sp>
        <p:nvSpPr>
          <p:cNvPr id="18" name="Espace réservé pour une image  4"/>
          <p:cNvSpPr>
            <a:spLocks noGrp="1"/>
          </p:cNvSpPr>
          <p:nvPr>
            <p:ph type="pic" sz="quarter" idx="18"/>
          </p:nvPr>
        </p:nvSpPr>
        <p:spPr>
          <a:xfrm>
            <a:off x="12504211" y="5567055"/>
            <a:ext cx="4798924" cy="6991327"/>
          </a:xfrm>
          <a:prstGeom prst="rect">
            <a:avLst/>
          </a:prstGeom>
        </p:spPr>
        <p:txBody>
          <a:bodyPr/>
          <a:lstStyle/>
          <a:p>
            <a:endParaRPr lang="fr-FR" dirty="0"/>
          </a:p>
        </p:txBody>
      </p:sp>
      <p:sp>
        <p:nvSpPr>
          <p:cNvPr id="19" name="Espace réservé pour une image  4"/>
          <p:cNvSpPr>
            <a:spLocks noGrp="1"/>
          </p:cNvSpPr>
          <p:nvPr>
            <p:ph type="pic" sz="quarter" idx="19"/>
          </p:nvPr>
        </p:nvSpPr>
        <p:spPr>
          <a:xfrm>
            <a:off x="17826795" y="5567054"/>
            <a:ext cx="4798924" cy="6991327"/>
          </a:xfrm>
          <a:prstGeom prst="rect">
            <a:avLst/>
          </a:prstGeom>
        </p:spPr>
        <p:txBody>
          <a:bodyPr/>
          <a:lstStyle/>
          <a:p>
            <a:endParaRPr lang="fr-FR" dirty="0"/>
          </a:p>
        </p:txBody>
      </p:sp>
      <p:sp>
        <p:nvSpPr>
          <p:cNvPr id="16" name="Espace réservé pour une image  4"/>
          <p:cNvSpPr>
            <a:spLocks noGrp="1"/>
          </p:cNvSpPr>
          <p:nvPr>
            <p:ph type="pic" sz="quarter" idx="16"/>
          </p:nvPr>
        </p:nvSpPr>
        <p:spPr>
          <a:xfrm>
            <a:off x="1861562" y="5578057"/>
            <a:ext cx="4798924" cy="6991327"/>
          </a:xfrm>
          <a:prstGeom prst="rect">
            <a:avLst/>
          </a:prstGeom>
        </p:spPr>
        <p:txBody>
          <a:bodyPr/>
          <a:lstStyle/>
          <a:p>
            <a:endParaRPr lang="fr-FR" dirty="0"/>
          </a:p>
        </p:txBody>
      </p:sp>
      <p:sp>
        <p:nvSpPr>
          <p:cNvPr id="734" name="Shape 734"/>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sp>
        <p:nvSpPr>
          <p:cNvPr id="735" name="Shape 735"/>
          <p:cNvSpPr/>
          <p:nvPr/>
        </p:nvSpPr>
        <p:spPr>
          <a:xfrm>
            <a:off x="12681759" y="12274805"/>
            <a:ext cx="2551075" cy="61468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800">
                <a:solidFill>
                  <a:srgbClr val="FFFFFF"/>
                </a:solidFill>
                <a:latin typeface="+mj-lt"/>
                <a:ea typeface="+mj-ea"/>
                <a:cs typeface="+mj-cs"/>
                <a:sym typeface="Montserrat-Regular"/>
              </a:defRPr>
            </a:lvl1pPr>
          </a:lstStyle>
          <a:p>
            <a:pPr lvl="0">
              <a:defRPr sz="1800">
                <a:solidFill>
                  <a:srgbClr val="000000"/>
                </a:solidFill>
              </a:defRPr>
            </a:pPr>
            <a:r>
              <a:rPr sz="2800">
                <a:solidFill>
                  <a:srgbClr val="FFFFFF"/>
                </a:solidFill>
              </a:rPr>
              <a:t>Lorem ipsum</a:t>
            </a:r>
          </a:p>
        </p:txBody>
      </p:sp>
      <p:sp>
        <p:nvSpPr>
          <p:cNvPr id="737" name="Shape 737"/>
          <p:cNvSpPr/>
          <p:nvPr/>
        </p:nvSpPr>
        <p:spPr>
          <a:xfrm rot="16200000">
            <a:off x="2778375" y="8663247"/>
            <a:ext cx="2988441" cy="4836599"/>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39" name="Shape 739"/>
          <p:cNvSpPr/>
          <p:nvPr/>
        </p:nvSpPr>
        <p:spPr>
          <a:xfrm rot="16200000">
            <a:off x="8086203" y="8656864"/>
            <a:ext cx="2988440" cy="4836599"/>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41" name="Shape 741"/>
          <p:cNvSpPr/>
          <p:nvPr/>
        </p:nvSpPr>
        <p:spPr>
          <a:xfrm rot="16200000">
            <a:off x="13400402" y="8656864"/>
            <a:ext cx="2988440" cy="4836599"/>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43" name="Shape 743"/>
          <p:cNvSpPr/>
          <p:nvPr/>
        </p:nvSpPr>
        <p:spPr>
          <a:xfrm rot="16200000">
            <a:off x="18714601" y="8656864"/>
            <a:ext cx="2988440" cy="4836599"/>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Tree>
    <p:extLst>
      <p:ext uri="{BB962C8B-B14F-4D97-AF65-F5344CB8AC3E}">
        <p14:creationId xmlns:p14="http://schemas.microsoft.com/office/powerpoint/2010/main" val="10693243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12" name="Espace réservé pour une image  4"/>
          <p:cNvSpPr>
            <a:spLocks noGrp="1"/>
          </p:cNvSpPr>
          <p:nvPr>
            <p:ph type="pic" sz="quarter" idx="18"/>
          </p:nvPr>
        </p:nvSpPr>
        <p:spPr>
          <a:xfrm>
            <a:off x="6291529" y="233861"/>
            <a:ext cx="5922328" cy="13255676"/>
          </a:xfrm>
          <a:prstGeom prst="rect">
            <a:avLst/>
          </a:prstGeom>
        </p:spPr>
        <p:txBody>
          <a:bodyPr/>
          <a:lstStyle/>
          <a:p>
            <a:endParaRPr lang="fr-FR" dirty="0"/>
          </a:p>
        </p:txBody>
      </p:sp>
      <p:sp>
        <p:nvSpPr>
          <p:cNvPr id="13" name="Espace réservé pour une image  4"/>
          <p:cNvSpPr>
            <a:spLocks noGrp="1"/>
          </p:cNvSpPr>
          <p:nvPr>
            <p:ph type="pic" sz="quarter" idx="19"/>
          </p:nvPr>
        </p:nvSpPr>
        <p:spPr>
          <a:xfrm>
            <a:off x="12292623" y="233861"/>
            <a:ext cx="5922328" cy="13255676"/>
          </a:xfrm>
          <a:prstGeom prst="rect">
            <a:avLst/>
          </a:prstGeom>
        </p:spPr>
        <p:txBody>
          <a:bodyPr/>
          <a:lstStyle/>
          <a:p>
            <a:endParaRPr lang="fr-FR" dirty="0"/>
          </a:p>
        </p:txBody>
      </p:sp>
      <p:sp>
        <p:nvSpPr>
          <p:cNvPr id="14" name="Espace réservé pour une image  4"/>
          <p:cNvSpPr>
            <a:spLocks noGrp="1"/>
          </p:cNvSpPr>
          <p:nvPr>
            <p:ph type="pic" sz="quarter" idx="20"/>
          </p:nvPr>
        </p:nvSpPr>
        <p:spPr>
          <a:xfrm>
            <a:off x="18293718" y="233861"/>
            <a:ext cx="5922328" cy="13255676"/>
          </a:xfrm>
          <a:prstGeom prst="rect">
            <a:avLst/>
          </a:prstGeom>
        </p:spPr>
        <p:txBody>
          <a:bodyPr/>
          <a:lstStyle/>
          <a:p>
            <a:endParaRPr lang="fr-FR" dirty="0"/>
          </a:p>
        </p:txBody>
      </p:sp>
      <p:sp>
        <p:nvSpPr>
          <p:cNvPr id="11" name="Espace réservé pour une image  4"/>
          <p:cNvSpPr>
            <a:spLocks noGrp="1"/>
          </p:cNvSpPr>
          <p:nvPr>
            <p:ph type="pic" sz="quarter" idx="17"/>
          </p:nvPr>
        </p:nvSpPr>
        <p:spPr>
          <a:xfrm>
            <a:off x="290435" y="233861"/>
            <a:ext cx="5922328" cy="13255676"/>
          </a:xfrm>
          <a:prstGeom prst="rect">
            <a:avLst/>
          </a:prstGeom>
        </p:spPr>
        <p:txBody>
          <a:bodyPr/>
          <a:lstStyle/>
          <a:p>
            <a:endParaRPr lang="fr-FR" dirty="0"/>
          </a:p>
        </p:txBody>
      </p:sp>
      <p:sp>
        <p:nvSpPr>
          <p:cNvPr id="746" name="Shape 746"/>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747" name="Shape 747"/>
          <p:cNvSpPr/>
          <p:nvPr/>
        </p:nvSpPr>
        <p:spPr>
          <a:xfrm rot="16200000">
            <a:off x="1285977" y="8560625"/>
            <a:ext cx="3902210" cy="5955613"/>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49" name="Shape 749"/>
          <p:cNvSpPr/>
          <p:nvPr/>
        </p:nvSpPr>
        <p:spPr>
          <a:xfrm rot="16200000">
            <a:off x="7293078" y="8560625"/>
            <a:ext cx="3902210" cy="5955613"/>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51" name="Shape 751"/>
          <p:cNvSpPr/>
          <p:nvPr/>
        </p:nvSpPr>
        <p:spPr>
          <a:xfrm rot="16200000">
            <a:off x="13302305" y="8560625"/>
            <a:ext cx="3902210" cy="5955613"/>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
        <p:nvSpPr>
          <p:cNvPr id="753" name="Shape 753"/>
          <p:cNvSpPr/>
          <p:nvPr/>
        </p:nvSpPr>
        <p:spPr>
          <a:xfrm rot="16200000">
            <a:off x="19309407" y="8560625"/>
            <a:ext cx="3902210" cy="5955613"/>
          </a:xfrm>
          <a:prstGeom prst="rect">
            <a:avLst/>
          </a:prstGeom>
          <a:gradFill>
            <a:gsLst>
              <a:gs pos="0">
                <a:srgbClr val="292C34"/>
              </a:gs>
              <a:gs pos="100000">
                <a:srgbClr val="292C34">
                  <a:alpha val="0"/>
                </a:srgbClr>
              </a:gs>
            </a:gsLst>
          </a:gradFill>
          <a:ln w="12700">
            <a:miter lim="400000"/>
          </a:ln>
        </p:spPr>
        <p:txBody>
          <a:bodyPr lIns="0" tIns="0" rIns="0" bIns="0" anchor="ctr"/>
          <a:lstStyle/>
          <a:p>
            <a:pPr lvl="0"/>
            <a:endParaRPr/>
          </a:p>
        </p:txBody>
      </p:sp>
    </p:spTree>
    <p:extLst>
      <p:ext uri="{BB962C8B-B14F-4D97-AF65-F5344CB8AC3E}">
        <p14:creationId xmlns:p14="http://schemas.microsoft.com/office/powerpoint/2010/main" val="76911961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7" name="Shape 7"/>
          <p:cNvSpPr>
            <a:spLocks noGrp="1"/>
          </p:cNvSpPr>
          <p:nvPr>
            <p:ph type="title"/>
          </p:nvPr>
        </p:nvSpPr>
        <p:spPr>
          <a:xfrm>
            <a:off x="3048000" y="0"/>
            <a:ext cx="18288000" cy="7019926"/>
          </a:xfrm>
          <a:prstGeom prst="rect">
            <a:avLst/>
          </a:prstGeom>
        </p:spPr>
        <p:txBody>
          <a:bodyPr anchor="b"/>
          <a:lstStyle/>
          <a:p>
            <a:pPr lvl="0">
              <a:defRPr sz="1800">
                <a:solidFill>
                  <a:srgbClr val="000000"/>
                </a:solidFill>
              </a:defRPr>
            </a:pPr>
            <a:r>
              <a:rPr sz="8800">
                <a:solidFill>
                  <a:srgbClr val="A4947E"/>
                </a:solidFill>
              </a:rPr>
              <a:t>Texte du titre</a:t>
            </a:r>
          </a:p>
        </p:txBody>
      </p:sp>
      <p:sp>
        <p:nvSpPr>
          <p:cNvPr id="8" name="Shape 8"/>
          <p:cNvSpPr>
            <a:spLocks noGrp="1"/>
          </p:cNvSpPr>
          <p:nvPr>
            <p:ph type="body" idx="1"/>
          </p:nvPr>
        </p:nvSpPr>
        <p:spPr>
          <a:xfrm>
            <a:off x="3048000" y="7204075"/>
            <a:ext cx="18288000" cy="6511925"/>
          </a:xfrm>
          <a:prstGeom prst="rect">
            <a:avLst/>
          </a:prstGeom>
        </p:spPr>
        <p:txBody>
          <a:bodyPr/>
          <a:lstStyle>
            <a:lvl1pPr marL="0" indent="0">
              <a:buSzTx/>
              <a:buFontTx/>
              <a:buNone/>
              <a:defRPr sz="3600">
                <a:latin typeface="+mj-lt"/>
                <a:ea typeface="+mj-ea"/>
                <a:cs typeface="+mj-cs"/>
                <a:sym typeface="Montserrat-Regular"/>
              </a:defRPr>
            </a:lvl1pPr>
            <a:lvl2pPr marL="0" indent="457200">
              <a:buSzTx/>
              <a:buFontTx/>
              <a:buNone/>
              <a:defRPr sz="3600">
                <a:latin typeface="+mj-lt"/>
                <a:ea typeface="+mj-ea"/>
                <a:cs typeface="+mj-cs"/>
                <a:sym typeface="Montserrat-Regular"/>
              </a:defRPr>
            </a:lvl2pPr>
            <a:lvl3pPr marL="0" indent="914400">
              <a:buSzTx/>
              <a:buFontTx/>
              <a:buNone/>
              <a:defRPr sz="3600">
                <a:latin typeface="+mj-lt"/>
                <a:ea typeface="+mj-ea"/>
                <a:cs typeface="+mj-cs"/>
                <a:sym typeface="Montserrat-Regular"/>
              </a:defRPr>
            </a:lvl3pPr>
            <a:lvl4pPr marL="0" indent="1371600">
              <a:buSzTx/>
              <a:buFontTx/>
              <a:buNone/>
              <a:defRPr sz="3600">
                <a:latin typeface="+mj-lt"/>
                <a:ea typeface="+mj-ea"/>
                <a:cs typeface="+mj-cs"/>
                <a:sym typeface="Montserrat-Regular"/>
              </a:defRPr>
            </a:lvl4pPr>
            <a:lvl5pPr marL="0" indent="1828800">
              <a:buSzTx/>
              <a:buFontTx/>
              <a:buNone/>
              <a:defRPr sz="3600">
                <a:latin typeface="+mj-lt"/>
                <a:ea typeface="+mj-ea"/>
                <a:cs typeface="+mj-cs"/>
                <a:sym typeface="Montserrat-Regular"/>
              </a:defRPr>
            </a:lvl5pPr>
          </a:lstStyle>
          <a:p>
            <a:pPr lvl="0">
              <a:defRPr sz="1800">
                <a:solidFill>
                  <a:srgbClr val="000000"/>
                </a:solidFill>
              </a:defRPr>
            </a:pPr>
            <a:r>
              <a:rPr sz="3600">
                <a:solidFill>
                  <a:srgbClr val="535353"/>
                </a:solidFill>
              </a:rPr>
              <a:t>Texte niveau 1</a:t>
            </a:r>
          </a:p>
          <a:p>
            <a:pPr lvl="1">
              <a:defRPr sz="1800">
                <a:solidFill>
                  <a:srgbClr val="000000"/>
                </a:solidFill>
              </a:defRPr>
            </a:pPr>
            <a:r>
              <a:rPr sz="3600">
                <a:solidFill>
                  <a:srgbClr val="535353"/>
                </a:solidFill>
              </a:rPr>
              <a:t>Texte niveau 2</a:t>
            </a:r>
          </a:p>
          <a:p>
            <a:pPr lvl="2">
              <a:defRPr sz="1800">
                <a:solidFill>
                  <a:srgbClr val="000000"/>
                </a:solidFill>
              </a:defRPr>
            </a:pPr>
            <a:r>
              <a:rPr sz="3600">
                <a:solidFill>
                  <a:srgbClr val="535353"/>
                </a:solidFill>
              </a:rPr>
              <a:t>Texte niveau 3</a:t>
            </a:r>
          </a:p>
          <a:p>
            <a:pPr lvl="3">
              <a:defRPr sz="1800">
                <a:solidFill>
                  <a:srgbClr val="000000"/>
                </a:solidFill>
              </a:defRPr>
            </a:pPr>
            <a:r>
              <a:rPr sz="3600">
                <a:solidFill>
                  <a:srgbClr val="535353"/>
                </a:solidFill>
              </a:rPr>
              <a:t>Texte niveau 4</a:t>
            </a:r>
          </a:p>
          <a:p>
            <a:pPr lvl="4">
              <a:defRPr sz="1800">
                <a:solidFill>
                  <a:srgbClr val="000000"/>
                </a:solidFill>
              </a:defRPr>
            </a:pPr>
            <a:r>
              <a:rPr sz="3600">
                <a:solidFill>
                  <a:srgbClr val="535353"/>
                </a:solidFill>
              </a:rPr>
              <a:t>Texte niveau 5</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0484552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Left #2">
    <p:spTree>
      <p:nvGrpSpPr>
        <p:cNvPr id="1" name=""/>
        <p:cNvGrpSpPr/>
        <p:nvPr/>
      </p:nvGrpSpPr>
      <p:grpSpPr>
        <a:xfrm>
          <a:off x="0" y="0"/>
          <a:ext cx="0" cy="0"/>
          <a:chOff x="0" y="0"/>
          <a:chExt cx="0" cy="0"/>
        </a:xfrm>
      </p:grpSpPr>
      <p:sp>
        <p:nvSpPr>
          <p:cNvPr id="113" name="Shape 113"/>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14" name="Shape 114"/>
          <p:cNvSpPr>
            <a:spLocks noGrp="1"/>
          </p:cNvSpPr>
          <p:nvPr>
            <p:ph type="sldNum" sz="quarter" idx="2"/>
          </p:nvPr>
        </p:nvSpPr>
        <p:spPr>
          <a:prstGeom prst="rect">
            <a:avLst/>
          </a:prstGeom>
        </p:spPr>
        <p:txBody>
          <a:bodyPr lIns="0" tIns="0" rIns="0" bIns="0"/>
          <a:lstStyle/>
          <a:p>
            <a:pPr lvl="0"/>
            <a:fld id="{86CB4B4D-7CA3-9044-876B-883B54F8677D}" type="slidenum">
              <a:t>‹#›</a:t>
            </a:fld>
            <a:endParaRPr/>
          </a:p>
        </p:txBody>
      </p:sp>
      <p:sp>
        <p:nvSpPr>
          <p:cNvPr id="6" name="Espace réservé pour une image  4"/>
          <p:cNvSpPr>
            <a:spLocks noGrp="1"/>
          </p:cNvSpPr>
          <p:nvPr>
            <p:ph type="pic" sz="quarter" idx="10"/>
          </p:nvPr>
        </p:nvSpPr>
        <p:spPr>
          <a:xfrm>
            <a:off x="254000" y="273785"/>
            <a:ext cx="14491105" cy="13176784"/>
          </a:xfrm>
          <a:prstGeom prst="rect">
            <a:avLst/>
          </a:prstGeom>
        </p:spPr>
        <p:txBody>
          <a:bodyPr/>
          <a:lstStyle/>
          <a:p>
            <a:endParaRPr lang="fr-FR"/>
          </a:p>
        </p:txBody>
      </p:sp>
    </p:spTree>
    <p:extLst>
      <p:ext uri="{BB962C8B-B14F-4D97-AF65-F5344CB8AC3E}">
        <p14:creationId xmlns:p14="http://schemas.microsoft.com/office/powerpoint/2010/main" val="20601226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Left #3">
    <p:spTree>
      <p:nvGrpSpPr>
        <p:cNvPr id="1" name=""/>
        <p:cNvGrpSpPr/>
        <p:nvPr/>
      </p:nvGrpSpPr>
      <p:grpSpPr>
        <a:xfrm>
          <a:off x="0" y="0"/>
          <a:ext cx="0" cy="0"/>
          <a:chOff x="0" y="0"/>
          <a:chExt cx="0" cy="0"/>
        </a:xfrm>
      </p:grpSpPr>
      <p:sp>
        <p:nvSpPr>
          <p:cNvPr id="8" name="Espace réservé pour une image  4"/>
          <p:cNvSpPr>
            <a:spLocks noGrp="1"/>
          </p:cNvSpPr>
          <p:nvPr>
            <p:ph type="pic" sz="quarter" idx="10"/>
          </p:nvPr>
        </p:nvSpPr>
        <p:spPr>
          <a:xfrm>
            <a:off x="1715133" y="1820910"/>
            <a:ext cx="14483542" cy="10001650"/>
          </a:xfrm>
          <a:prstGeom prst="rect">
            <a:avLst/>
          </a:prstGeom>
        </p:spPr>
        <p:txBody>
          <a:bodyPr/>
          <a:lstStyle/>
          <a:p>
            <a:endParaRPr lang="fr-FR"/>
          </a:p>
        </p:txBody>
      </p:sp>
      <p:sp>
        <p:nvSpPr>
          <p:cNvPr id="119" name="Shape 119"/>
          <p:cNvSpPr>
            <a:spLocks noGrp="1"/>
          </p:cNvSpPr>
          <p:nvPr>
            <p:ph type="sldNum" sz="quarter" idx="2"/>
          </p:nvPr>
        </p:nvSpPr>
        <p:spPr>
          <a:prstGeom prst="rect">
            <a:avLst/>
          </a:prstGeom>
        </p:spPr>
        <p:txBody>
          <a:bodyPr lIns="0" tIns="0" rIns="0" bIns="0"/>
          <a:lstStyle>
            <a:lvl1pPr>
              <a:defRPr>
                <a:solidFill>
                  <a:srgbClr val="A7A7A7"/>
                </a:solidFill>
              </a:defRPr>
            </a:lvl1pPr>
          </a:lstStyle>
          <a:p>
            <a:pPr lvl="0"/>
            <a:fld id="{86CB4B4D-7CA3-9044-876B-883B54F8677D}" type="slidenum">
              <a:t>‹#›</a:t>
            </a:fld>
            <a:endParaRPr/>
          </a:p>
        </p:txBody>
      </p:sp>
      <p:sp>
        <p:nvSpPr>
          <p:cNvPr id="120" name="Shape 120"/>
          <p:cNvSpPr/>
          <p:nvPr/>
        </p:nvSpPr>
        <p:spPr>
          <a:xfrm>
            <a:off x="11144892" y="2787248"/>
            <a:ext cx="11750953" cy="8271042"/>
          </a:xfrm>
          <a:prstGeom prst="rect">
            <a:avLst/>
          </a:prstGeom>
          <a:solidFill>
            <a:srgbClr val="FFFFFF"/>
          </a:solidFill>
          <a:ln w="12700">
            <a:miter lim="400000"/>
          </a:ln>
          <a:effectLst>
            <a:outerShdw blurRad="127000" dir="5400000" rotWithShape="0">
              <a:srgbClr val="000000">
                <a:alpha val="30676"/>
              </a:srgbClr>
            </a:outerShdw>
          </a:effectLst>
        </p:spPr>
        <p:txBody>
          <a:bodyPr lIns="0" tIns="0" rIns="0" bIns="0" anchor="ctr"/>
          <a:lstStyle/>
          <a:p>
            <a:pPr lvl="0">
              <a:defRPr>
                <a:solidFill>
                  <a:srgbClr val="FFFFFF"/>
                </a:solidFill>
              </a:defRPr>
            </a:pPr>
            <a:endParaRPr/>
          </a:p>
        </p:txBody>
      </p:sp>
    </p:spTree>
    <p:extLst>
      <p:ext uri="{BB962C8B-B14F-4D97-AF65-F5344CB8AC3E}">
        <p14:creationId xmlns:p14="http://schemas.microsoft.com/office/powerpoint/2010/main" val="147024937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Right #3 ">
    <p:spTree>
      <p:nvGrpSpPr>
        <p:cNvPr id="1" name=""/>
        <p:cNvGrpSpPr/>
        <p:nvPr/>
      </p:nvGrpSpPr>
      <p:grpSpPr>
        <a:xfrm>
          <a:off x="0" y="0"/>
          <a:ext cx="0" cy="0"/>
          <a:chOff x="0" y="0"/>
          <a:chExt cx="0" cy="0"/>
        </a:xfrm>
      </p:grpSpPr>
      <p:sp>
        <p:nvSpPr>
          <p:cNvPr id="8" name="Espace réservé pour une image  4"/>
          <p:cNvSpPr>
            <a:spLocks noGrp="1"/>
          </p:cNvSpPr>
          <p:nvPr>
            <p:ph type="pic" sz="quarter" idx="10"/>
          </p:nvPr>
        </p:nvSpPr>
        <p:spPr>
          <a:xfrm>
            <a:off x="8131484" y="1820910"/>
            <a:ext cx="14483542" cy="10001650"/>
          </a:xfrm>
          <a:prstGeom prst="rect">
            <a:avLst/>
          </a:prstGeom>
        </p:spPr>
        <p:txBody>
          <a:bodyPr/>
          <a:lstStyle/>
          <a:p>
            <a:endParaRPr lang="fr-FR"/>
          </a:p>
        </p:txBody>
      </p:sp>
      <p:sp>
        <p:nvSpPr>
          <p:cNvPr id="126" name="Shape 126"/>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27" name="Shape 127"/>
          <p:cNvSpPr/>
          <p:nvPr/>
        </p:nvSpPr>
        <p:spPr>
          <a:xfrm>
            <a:off x="1714800" y="2787248"/>
            <a:ext cx="11750953" cy="8271042"/>
          </a:xfrm>
          <a:prstGeom prst="rect">
            <a:avLst/>
          </a:prstGeom>
          <a:solidFill>
            <a:srgbClr val="FFFFFF"/>
          </a:solidFill>
          <a:ln w="12700">
            <a:miter lim="400000"/>
          </a:ln>
          <a:effectLst>
            <a:outerShdw blurRad="127000" dir="5400000" rotWithShape="0">
              <a:srgbClr val="000000">
                <a:alpha val="30676"/>
              </a:srgbClr>
            </a:outerShdw>
          </a:effectLst>
        </p:spPr>
        <p:txBody>
          <a:bodyPr lIns="0" tIns="0" rIns="0" bIns="0" anchor="ctr"/>
          <a:lstStyle/>
          <a:p>
            <a:pPr lvl="0">
              <a:defRPr>
                <a:solidFill>
                  <a:srgbClr val="FFFFFF"/>
                </a:solidFill>
              </a:defRPr>
            </a:pPr>
            <a:endParaRPr/>
          </a:p>
        </p:txBody>
      </p:sp>
    </p:spTree>
    <p:extLst>
      <p:ext uri="{BB962C8B-B14F-4D97-AF65-F5344CB8AC3E}">
        <p14:creationId xmlns:p14="http://schemas.microsoft.com/office/powerpoint/2010/main" val="4316140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id Image #1">
    <p:spTree>
      <p:nvGrpSpPr>
        <p:cNvPr id="1" name=""/>
        <p:cNvGrpSpPr/>
        <p:nvPr/>
      </p:nvGrpSpPr>
      <p:grpSpPr>
        <a:xfrm>
          <a:off x="0" y="0"/>
          <a:ext cx="0" cy="0"/>
          <a:chOff x="0" y="0"/>
          <a:chExt cx="0" cy="0"/>
        </a:xfrm>
      </p:grpSpPr>
      <p:sp>
        <p:nvSpPr>
          <p:cNvPr id="132" name="Shape 132"/>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33" name="Shape 133"/>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34" name="Shape 134"/>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5" name="Espace réservé pour une image  4"/>
          <p:cNvSpPr>
            <a:spLocks noGrp="1"/>
          </p:cNvSpPr>
          <p:nvPr>
            <p:ph type="pic" sz="quarter" idx="10"/>
          </p:nvPr>
        </p:nvSpPr>
        <p:spPr>
          <a:xfrm>
            <a:off x="254000" y="251767"/>
            <a:ext cx="7823200" cy="4267200"/>
          </a:xfrm>
          <a:prstGeom prst="rect">
            <a:avLst/>
          </a:prstGeom>
        </p:spPr>
        <p:txBody>
          <a:bodyPr/>
          <a:lstStyle/>
          <a:p>
            <a:endParaRPr lang="fr-FR"/>
          </a:p>
        </p:txBody>
      </p:sp>
      <p:sp>
        <p:nvSpPr>
          <p:cNvPr id="7" name="Espace réservé pour une image  4"/>
          <p:cNvSpPr>
            <a:spLocks noGrp="1"/>
          </p:cNvSpPr>
          <p:nvPr>
            <p:ph type="pic" sz="quarter" idx="11"/>
          </p:nvPr>
        </p:nvSpPr>
        <p:spPr>
          <a:xfrm>
            <a:off x="8275059" y="235726"/>
            <a:ext cx="7823200" cy="4267200"/>
          </a:xfrm>
          <a:prstGeom prst="rect">
            <a:avLst/>
          </a:prstGeom>
        </p:spPr>
        <p:txBody>
          <a:bodyPr/>
          <a:lstStyle/>
          <a:p>
            <a:endParaRPr lang="fr-FR"/>
          </a:p>
        </p:txBody>
      </p:sp>
      <p:sp>
        <p:nvSpPr>
          <p:cNvPr id="8" name="Espace réservé pour une image  4"/>
          <p:cNvSpPr>
            <a:spLocks noGrp="1"/>
          </p:cNvSpPr>
          <p:nvPr>
            <p:ph type="pic" sz="quarter" idx="12"/>
          </p:nvPr>
        </p:nvSpPr>
        <p:spPr>
          <a:xfrm>
            <a:off x="16320181" y="243748"/>
            <a:ext cx="7823200" cy="4267200"/>
          </a:xfrm>
          <a:prstGeom prst="rect">
            <a:avLst/>
          </a:prstGeom>
        </p:spPr>
        <p:txBody>
          <a:bodyPr/>
          <a:lstStyle/>
          <a:p>
            <a:endParaRPr lang="fr-FR"/>
          </a:p>
        </p:txBody>
      </p:sp>
      <p:sp>
        <p:nvSpPr>
          <p:cNvPr id="9" name="Espace réservé pour une image  4"/>
          <p:cNvSpPr>
            <a:spLocks noGrp="1"/>
          </p:cNvSpPr>
          <p:nvPr>
            <p:ph type="pic" sz="quarter" idx="13"/>
          </p:nvPr>
        </p:nvSpPr>
        <p:spPr>
          <a:xfrm>
            <a:off x="262022" y="4727510"/>
            <a:ext cx="7823200" cy="4267200"/>
          </a:xfrm>
          <a:prstGeom prst="rect">
            <a:avLst/>
          </a:prstGeom>
        </p:spPr>
        <p:txBody>
          <a:bodyPr/>
          <a:lstStyle/>
          <a:p>
            <a:endParaRPr lang="fr-FR"/>
          </a:p>
        </p:txBody>
      </p:sp>
      <p:sp>
        <p:nvSpPr>
          <p:cNvPr id="10" name="Espace réservé pour une image  4"/>
          <p:cNvSpPr>
            <a:spLocks noGrp="1"/>
          </p:cNvSpPr>
          <p:nvPr>
            <p:ph type="pic" sz="quarter" idx="14"/>
          </p:nvPr>
        </p:nvSpPr>
        <p:spPr>
          <a:xfrm>
            <a:off x="8283081" y="4727510"/>
            <a:ext cx="7823200" cy="4267200"/>
          </a:xfrm>
          <a:prstGeom prst="rect">
            <a:avLst/>
          </a:prstGeom>
        </p:spPr>
        <p:txBody>
          <a:bodyPr/>
          <a:lstStyle/>
          <a:p>
            <a:endParaRPr lang="fr-FR"/>
          </a:p>
        </p:txBody>
      </p:sp>
      <p:sp>
        <p:nvSpPr>
          <p:cNvPr id="11" name="Espace réservé pour une image  4"/>
          <p:cNvSpPr>
            <a:spLocks noGrp="1"/>
          </p:cNvSpPr>
          <p:nvPr>
            <p:ph type="pic" sz="quarter" idx="15"/>
          </p:nvPr>
        </p:nvSpPr>
        <p:spPr>
          <a:xfrm>
            <a:off x="16328203" y="4727510"/>
            <a:ext cx="7823200" cy="4267200"/>
          </a:xfrm>
          <a:prstGeom prst="rect">
            <a:avLst/>
          </a:prstGeom>
        </p:spPr>
        <p:txBody>
          <a:bodyPr/>
          <a:lstStyle/>
          <a:p>
            <a:endParaRPr lang="fr-FR"/>
          </a:p>
        </p:txBody>
      </p:sp>
      <p:sp>
        <p:nvSpPr>
          <p:cNvPr id="12" name="Espace réservé pour une image  4"/>
          <p:cNvSpPr>
            <a:spLocks noGrp="1"/>
          </p:cNvSpPr>
          <p:nvPr>
            <p:ph type="pic" sz="quarter" idx="16"/>
          </p:nvPr>
        </p:nvSpPr>
        <p:spPr>
          <a:xfrm>
            <a:off x="270044" y="9195232"/>
            <a:ext cx="7823200" cy="4267200"/>
          </a:xfrm>
          <a:prstGeom prst="rect">
            <a:avLst/>
          </a:prstGeom>
        </p:spPr>
        <p:txBody>
          <a:bodyPr/>
          <a:lstStyle/>
          <a:p>
            <a:endParaRPr lang="fr-FR"/>
          </a:p>
        </p:txBody>
      </p:sp>
      <p:sp>
        <p:nvSpPr>
          <p:cNvPr id="13" name="Espace réservé pour une image  4"/>
          <p:cNvSpPr>
            <a:spLocks noGrp="1"/>
          </p:cNvSpPr>
          <p:nvPr>
            <p:ph type="pic" sz="quarter" idx="17"/>
          </p:nvPr>
        </p:nvSpPr>
        <p:spPr>
          <a:xfrm>
            <a:off x="8291103" y="9179191"/>
            <a:ext cx="7823200" cy="4267200"/>
          </a:xfrm>
          <a:prstGeom prst="rect">
            <a:avLst/>
          </a:prstGeom>
        </p:spPr>
        <p:txBody>
          <a:bodyPr/>
          <a:lstStyle/>
          <a:p>
            <a:endParaRPr lang="fr-FR"/>
          </a:p>
        </p:txBody>
      </p:sp>
      <p:sp>
        <p:nvSpPr>
          <p:cNvPr id="14" name="Espace réservé pour une image  4"/>
          <p:cNvSpPr>
            <a:spLocks noGrp="1"/>
          </p:cNvSpPr>
          <p:nvPr>
            <p:ph type="pic" sz="quarter" idx="18"/>
          </p:nvPr>
        </p:nvSpPr>
        <p:spPr>
          <a:xfrm>
            <a:off x="16336225" y="9187213"/>
            <a:ext cx="7823200" cy="4267200"/>
          </a:xfrm>
          <a:prstGeom prst="rect">
            <a:avLst/>
          </a:prstGeom>
        </p:spPr>
        <p:txBody>
          <a:bodyPr/>
          <a:lstStyle/>
          <a:p>
            <a:endParaRPr lang="fr-FR"/>
          </a:p>
        </p:txBody>
      </p:sp>
    </p:spTree>
    <p:extLst>
      <p:ext uri="{BB962C8B-B14F-4D97-AF65-F5344CB8AC3E}">
        <p14:creationId xmlns:p14="http://schemas.microsoft.com/office/powerpoint/2010/main" val="386695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id Image #2">
    <p:spTree>
      <p:nvGrpSpPr>
        <p:cNvPr id="1" name=""/>
        <p:cNvGrpSpPr/>
        <p:nvPr/>
      </p:nvGrpSpPr>
      <p:grpSpPr>
        <a:xfrm>
          <a:off x="0" y="0"/>
          <a:ext cx="0" cy="0"/>
          <a:chOff x="0" y="0"/>
          <a:chExt cx="0" cy="0"/>
        </a:xfrm>
      </p:grpSpPr>
      <p:sp>
        <p:nvSpPr>
          <p:cNvPr id="136" name="Shape 136"/>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37" name="Shape 137"/>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38" name="Shape 138"/>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8" name="Espace réservé pour une image  4"/>
          <p:cNvSpPr>
            <a:spLocks noGrp="1"/>
          </p:cNvSpPr>
          <p:nvPr>
            <p:ph type="pic" sz="quarter" idx="12"/>
          </p:nvPr>
        </p:nvSpPr>
        <p:spPr>
          <a:xfrm>
            <a:off x="16320181" y="243748"/>
            <a:ext cx="7823200" cy="4267200"/>
          </a:xfrm>
          <a:prstGeom prst="rect">
            <a:avLst/>
          </a:prstGeom>
        </p:spPr>
        <p:txBody>
          <a:bodyPr/>
          <a:lstStyle/>
          <a:p>
            <a:endParaRPr lang="fr-FR"/>
          </a:p>
        </p:txBody>
      </p:sp>
      <p:sp>
        <p:nvSpPr>
          <p:cNvPr id="9" name="Espace réservé pour une image  4"/>
          <p:cNvSpPr>
            <a:spLocks noGrp="1"/>
          </p:cNvSpPr>
          <p:nvPr>
            <p:ph type="pic" sz="quarter" idx="15"/>
          </p:nvPr>
        </p:nvSpPr>
        <p:spPr>
          <a:xfrm>
            <a:off x="16328203" y="4727510"/>
            <a:ext cx="7823200" cy="4267200"/>
          </a:xfrm>
          <a:prstGeom prst="rect">
            <a:avLst/>
          </a:prstGeom>
        </p:spPr>
        <p:txBody>
          <a:bodyPr/>
          <a:lstStyle/>
          <a:p>
            <a:endParaRPr lang="fr-FR"/>
          </a:p>
        </p:txBody>
      </p:sp>
      <p:sp>
        <p:nvSpPr>
          <p:cNvPr id="10" name="Espace réservé pour une image  4"/>
          <p:cNvSpPr>
            <a:spLocks noGrp="1"/>
          </p:cNvSpPr>
          <p:nvPr>
            <p:ph type="pic" sz="quarter" idx="18"/>
          </p:nvPr>
        </p:nvSpPr>
        <p:spPr>
          <a:xfrm>
            <a:off x="16336225" y="9187213"/>
            <a:ext cx="7823200" cy="4267200"/>
          </a:xfrm>
          <a:prstGeom prst="rect">
            <a:avLst/>
          </a:prstGeom>
        </p:spPr>
        <p:txBody>
          <a:bodyPr/>
          <a:lstStyle/>
          <a:p>
            <a:endParaRPr lang="fr-FR"/>
          </a:p>
        </p:txBody>
      </p:sp>
      <p:sp>
        <p:nvSpPr>
          <p:cNvPr id="11" name="Espace réservé pour une image  4"/>
          <p:cNvSpPr>
            <a:spLocks noGrp="1"/>
          </p:cNvSpPr>
          <p:nvPr>
            <p:ph type="pic" sz="quarter" idx="10"/>
          </p:nvPr>
        </p:nvSpPr>
        <p:spPr>
          <a:xfrm>
            <a:off x="254000" y="224039"/>
            <a:ext cx="15900400" cy="13220485"/>
          </a:xfrm>
          <a:prstGeom prst="rect">
            <a:avLst/>
          </a:prstGeom>
        </p:spPr>
        <p:txBody>
          <a:bodyPr/>
          <a:lstStyle/>
          <a:p>
            <a:endParaRPr lang="fr-FR"/>
          </a:p>
        </p:txBody>
      </p:sp>
      <p:sp>
        <p:nvSpPr>
          <p:cNvPr id="139" name="Shape 139"/>
          <p:cNvSpPr/>
          <p:nvPr/>
        </p:nvSpPr>
        <p:spPr>
          <a:xfrm>
            <a:off x="271641" y="8405691"/>
            <a:ext cx="5086270" cy="5086270"/>
          </a:xfrm>
          <a:prstGeom prst="rect">
            <a:avLst/>
          </a:prstGeom>
          <a:solidFill>
            <a:srgbClr val="535353"/>
          </a:solidFill>
          <a:ln w="12700">
            <a:miter lim="400000"/>
          </a:ln>
        </p:spPr>
        <p:txBody>
          <a:bodyPr lIns="0" tIns="0" rIns="0" bIns="0" anchor="ctr"/>
          <a:lstStyle/>
          <a:p>
            <a:pPr lvl="0"/>
            <a:endParaRPr/>
          </a:p>
        </p:txBody>
      </p:sp>
    </p:spTree>
    <p:extLst>
      <p:ext uri="{BB962C8B-B14F-4D97-AF65-F5344CB8AC3E}">
        <p14:creationId xmlns:p14="http://schemas.microsoft.com/office/powerpoint/2010/main" val="10871870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id Image #3">
    <p:spTree>
      <p:nvGrpSpPr>
        <p:cNvPr id="1" name=""/>
        <p:cNvGrpSpPr/>
        <p:nvPr/>
      </p:nvGrpSpPr>
      <p:grpSpPr>
        <a:xfrm>
          <a:off x="0" y="0"/>
          <a:ext cx="0" cy="0"/>
          <a:chOff x="0" y="0"/>
          <a:chExt cx="0" cy="0"/>
        </a:xfrm>
      </p:grpSpPr>
      <p:sp>
        <p:nvSpPr>
          <p:cNvPr id="143" name="Shape 143"/>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144" name="Shape 144"/>
          <p:cNvSpPr>
            <a:spLocks noGrp="1"/>
          </p:cNvSpPr>
          <p:nvPr>
            <p:ph type="sldNum" sz="quarter" idx="2"/>
          </p:nvPr>
        </p:nvSpPr>
        <p:spPr>
          <a:prstGeom prst="rect">
            <a:avLst/>
          </a:prstGeom>
        </p:spPr>
        <p:txBody>
          <a:bodyPr lIns="0" tIns="0" rIns="0" bIns="0"/>
          <a:lstStyle>
            <a:lvl1pPr>
              <a:defRPr>
                <a:solidFill>
                  <a:srgbClr val="535353"/>
                </a:solidFill>
              </a:defRPr>
            </a:lvl1pPr>
          </a:lstStyle>
          <a:p>
            <a:pPr lvl="0"/>
            <a:fld id="{86CB4B4D-7CA3-9044-876B-883B54F8677D}" type="slidenum">
              <a:t>‹#›</a:t>
            </a:fld>
            <a:endParaRPr/>
          </a:p>
        </p:txBody>
      </p:sp>
      <p:sp>
        <p:nvSpPr>
          <p:cNvPr id="145" name="Shape 145"/>
          <p:cNvSpPr/>
          <p:nvPr/>
        </p:nvSpPr>
        <p:spPr>
          <a:xfrm>
            <a:off x="17221200" y="12802234"/>
            <a:ext cx="5486400" cy="551181"/>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a:defRPr sz="2400">
                <a:solidFill>
                  <a:srgbClr val="888888"/>
                </a:solidFill>
              </a:defRPr>
            </a:lvl1pPr>
          </a:lstStyle>
          <a:p>
            <a:pPr lvl="0">
              <a:defRPr sz="1800">
                <a:solidFill>
                  <a:srgbClr val="000000"/>
                </a:solidFill>
              </a:defRPr>
            </a:pPr>
            <a:r>
              <a:rPr sz="2400">
                <a:solidFill>
                  <a:srgbClr val="888888"/>
                </a:solidFill>
              </a:rPr>
              <a:t>￼</a:t>
            </a:r>
          </a:p>
        </p:txBody>
      </p:sp>
      <p:sp>
        <p:nvSpPr>
          <p:cNvPr id="146" name="Shape 146"/>
          <p:cNvSpPr/>
          <p:nvPr/>
        </p:nvSpPr>
        <p:spPr>
          <a:xfrm>
            <a:off x="262845" y="246677"/>
            <a:ext cx="7828262" cy="13197245"/>
          </a:xfrm>
          <a:prstGeom prst="rect">
            <a:avLst/>
          </a:prstGeom>
          <a:solidFill>
            <a:srgbClr val="A4947E"/>
          </a:solidFill>
          <a:ln w="12700">
            <a:miter lim="400000"/>
          </a:ln>
        </p:spPr>
        <p:txBody>
          <a:bodyPr lIns="0" tIns="0" rIns="0" bIns="0" anchor="ctr"/>
          <a:lstStyle/>
          <a:p>
            <a:pPr lvl="0"/>
            <a:endParaRPr/>
          </a:p>
        </p:txBody>
      </p:sp>
      <p:sp>
        <p:nvSpPr>
          <p:cNvPr id="150" name="Shape 150"/>
          <p:cNvSpPr/>
          <p:nvPr/>
        </p:nvSpPr>
        <p:spPr>
          <a:xfrm>
            <a:off x="1683490" y="11633872"/>
            <a:ext cx="4986972" cy="1874330"/>
          </a:xfrm>
          <a:prstGeom prst="rect">
            <a:avLst/>
          </a:prstGeom>
          <a:ln w="25400">
            <a:miter lim="400000"/>
          </a:ln>
          <a:extLst>
            <a:ext uri="{C572A759-6A51-4108-AA02-DFA0A04FC94B}">
              <ma14:wrappingTextBoxFlag xmlns="" xmlns:ma14="http://schemas.microsoft.com/office/mac/drawingml/2011/main" val="1"/>
            </a:ext>
          </a:extLst>
        </p:spPr>
        <p:txBody>
          <a:bodyPr lIns="0" tIns="0" rIns="0" bIns="0">
            <a:normAutofit/>
          </a:bodyPr>
          <a:lstStyle>
            <a:lvl1pPr algn="ctr" defTabSz="896111">
              <a:lnSpc>
                <a:spcPct val="80000"/>
              </a:lnSpc>
              <a:defRPr sz="4312">
                <a:solidFill>
                  <a:srgbClr val="FFFFFF"/>
                </a:solidFill>
                <a:latin typeface="Lora"/>
                <a:ea typeface="Lora"/>
                <a:cs typeface="Lora"/>
                <a:sym typeface="Lora"/>
              </a:defRPr>
            </a:lvl1pPr>
          </a:lstStyle>
          <a:p>
            <a:pPr lvl="0">
              <a:defRPr sz="1800">
                <a:solidFill>
                  <a:srgbClr val="000000"/>
                </a:solidFill>
              </a:defRPr>
            </a:pPr>
            <a:r>
              <a:rPr sz="4312">
                <a:solidFill>
                  <a:srgbClr val="FFFFFF"/>
                </a:solidFill>
              </a:rPr>
              <a:t>The most beautiful presentation</a:t>
            </a:r>
          </a:p>
        </p:txBody>
      </p:sp>
      <p:sp>
        <p:nvSpPr>
          <p:cNvPr id="10" name="Espace réservé pour une image  4"/>
          <p:cNvSpPr>
            <a:spLocks noGrp="1"/>
          </p:cNvSpPr>
          <p:nvPr>
            <p:ph type="pic" sz="quarter" idx="11"/>
          </p:nvPr>
        </p:nvSpPr>
        <p:spPr>
          <a:xfrm>
            <a:off x="8275059" y="235726"/>
            <a:ext cx="7823200" cy="4267200"/>
          </a:xfrm>
          <a:prstGeom prst="rect">
            <a:avLst/>
          </a:prstGeom>
        </p:spPr>
        <p:txBody>
          <a:bodyPr/>
          <a:lstStyle/>
          <a:p>
            <a:endParaRPr lang="fr-FR"/>
          </a:p>
        </p:txBody>
      </p:sp>
      <p:sp>
        <p:nvSpPr>
          <p:cNvPr id="11" name="Espace réservé pour une image  4"/>
          <p:cNvSpPr>
            <a:spLocks noGrp="1"/>
          </p:cNvSpPr>
          <p:nvPr>
            <p:ph type="pic" sz="quarter" idx="12"/>
          </p:nvPr>
        </p:nvSpPr>
        <p:spPr>
          <a:xfrm>
            <a:off x="16320181" y="243748"/>
            <a:ext cx="7823200" cy="4267200"/>
          </a:xfrm>
          <a:prstGeom prst="rect">
            <a:avLst/>
          </a:prstGeom>
        </p:spPr>
        <p:txBody>
          <a:bodyPr/>
          <a:lstStyle/>
          <a:p>
            <a:endParaRPr lang="fr-FR"/>
          </a:p>
        </p:txBody>
      </p:sp>
      <p:sp>
        <p:nvSpPr>
          <p:cNvPr id="12" name="Espace réservé pour une image  4"/>
          <p:cNvSpPr>
            <a:spLocks noGrp="1"/>
          </p:cNvSpPr>
          <p:nvPr>
            <p:ph type="pic" sz="quarter" idx="14"/>
          </p:nvPr>
        </p:nvSpPr>
        <p:spPr>
          <a:xfrm>
            <a:off x="8283081" y="4727510"/>
            <a:ext cx="7823200" cy="4267200"/>
          </a:xfrm>
          <a:prstGeom prst="rect">
            <a:avLst/>
          </a:prstGeom>
        </p:spPr>
        <p:txBody>
          <a:bodyPr/>
          <a:lstStyle/>
          <a:p>
            <a:endParaRPr lang="fr-FR"/>
          </a:p>
        </p:txBody>
      </p:sp>
      <p:sp>
        <p:nvSpPr>
          <p:cNvPr id="13" name="Espace réservé pour une image  4"/>
          <p:cNvSpPr>
            <a:spLocks noGrp="1"/>
          </p:cNvSpPr>
          <p:nvPr>
            <p:ph type="pic" sz="quarter" idx="15"/>
          </p:nvPr>
        </p:nvSpPr>
        <p:spPr>
          <a:xfrm>
            <a:off x="16328203" y="4727510"/>
            <a:ext cx="7823200" cy="4267200"/>
          </a:xfrm>
          <a:prstGeom prst="rect">
            <a:avLst/>
          </a:prstGeom>
        </p:spPr>
        <p:txBody>
          <a:bodyPr/>
          <a:lstStyle/>
          <a:p>
            <a:endParaRPr lang="fr-FR"/>
          </a:p>
        </p:txBody>
      </p:sp>
      <p:sp>
        <p:nvSpPr>
          <p:cNvPr id="14" name="Espace réservé pour une image  4"/>
          <p:cNvSpPr>
            <a:spLocks noGrp="1"/>
          </p:cNvSpPr>
          <p:nvPr>
            <p:ph type="pic" sz="quarter" idx="17"/>
          </p:nvPr>
        </p:nvSpPr>
        <p:spPr>
          <a:xfrm>
            <a:off x="8291103" y="9179191"/>
            <a:ext cx="7823200" cy="4267200"/>
          </a:xfrm>
          <a:prstGeom prst="rect">
            <a:avLst/>
          </a:prstGeom>
        </p:spPr>
        <p:txBody>
          <a:bodyPr/>
          <a:lstStyle/>
          <a:p>
            <a:endParaRPr lang="fr-FR"/>
          </a:p>
        </p:txBody>
      </p:sp>
      <p:sp>
        <p:nvSpPr>
          <p:cNvPr id="15" name="Espace réservé pour une image  4"/>
          <p:cNvSpPr>
            <a:spLocks noGrp="1"/>
          </p:cNvSpPr>
          <p:nvPr>
            <p:ph type="pic" sz="quarter" idx="18"/>
          </p:nvPr>
        </p:nvSpPr>
        <p:spPr>
          <a:xfrm>
            <a:off x="16336225" y="9187213"/>
            <a:ext cx="7823200" cy="4267200"/>
          </a:xfrm>
          <a:prstGeom prst="rect">
            <a:avLst/>
          </a:prstGeom>
        </p:spPr>
        <p:txBody>
          <a:bodyPr/>
          <a:lstStyle/>
          <a:p>
            <a:endParaRPr lang="fr-FR"/>
          </a:p>
        </p:txBody>
      </p:sp>
    </p:spTree>
    <p:extLst>
      <p:ext uri="{BB962C8B-B14F-4D97-AF65-F5344CB8AC3E}">
        <p14:creationId xmlns:p14="http://schemas.microsoft.com/office/powerpoint/2010/main" val="1550036615"/>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Shape 2"/>
          <p:cNvSpPr/>
          <p:nvPr/>
        </p:nvSpPr>
        <p:spPr>
          <a:xfrm>
            <a:off x="254000" y="251767"/>
            <a:ext cx="23876000" cy="13212466"/>
          </a:xfrm>
          <a:prstGeom prst="rect">
            <a:avLst/>
          </a:prstGeom>
          <a:solidFill>
            <a:srgbClr val="FFFFFF"/>
          </a:solidFill>
          <a:ln w="12700">
            <a:miter lim="400000"/>
          </a:ln>
        </p:spPr>
        <p:txBody>
          <a:bodyPr lIns="45719" rIns="45719" anchor="ctr"/>
          <a:lstStyle/>
          <a:p>
            <a:pPr lvl="0">
              <a:defRPr sz="1800"/>
            </a:pPr>
            <a:endParaRPr/>
          </a:p>
        </p:txBody>
      </p:sp>
      <p:sp>
        <p:nvSpPr>
          <p:cNvPr id="3" name="Shape 3"/>
          <p:cNvSpPr>
            <a:spLocks noGrp="1"/>
          </p:cNvSpPr>
          <p:nvPr>
            <p:ph type="title"/>
          </p:nvPr>
        </p:nvSpPr>
        <p:spPr>
          <a:xfrm>
            <a:off x="1676400" y="460375"/>
            <a:ext cx="21031200" cy="3190876"/>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pPr lvl="0">
              <a:defRPr sz="1800">
                <a:solidFill>
                  <a:srgbClr val="000000"/>
                </a:solidFill>
              </a:defRPr>
            </a:pPr>
            <a:r>
              <a:rPr sz="8800">
                <a:solidFill>
                  <a:srgbClr val="A4947E"/>
                </a:solidFill>
              </a:rPr>
              <a:t>Texte du titre</a:t>
            </a:r>
          </a:p>
        </p:txBody>
      </p:sp>
      <p:sp>
        <p:nvSpPr>
          <p:cNvPr id="4" name="Shape 4"/>
          <p:cNvSpPr>
            <a:spLocks noGrp="1"/>
          </p:cNvSpPr>
          <p:nvPr>
            <p:ph type="body" idx="1"/>
          </p:nvPr>
        </p:nvSpPr>
        <p:spPr>
          <a:xfrm>
            <a:off x="1676400" y="3651250"/>
            <a:ext cx="21031200" cy="10064750"/>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p>
            <a:pPr lvl="0">
              <a:defRPr sz="1800">
                <a:solidFill>
                  <a:srgbClr val="000000"/>
                </a:solidFill>
              </a:defRPr>
            </a:pPr>
            <a:r>
              <a:rPr sz="5600">
                <a:solidFill>
                  <a:srgbClr val="535353"/>
                </a:solidFill>
              </a:rPr>
              <a:t>Texte niveau 1</a:t>
            </a:r>
          </a:p>
          <a:p>
            <a:pPr lvl="1">
              <a:defRPr sz="1800">
                <a:solidFill>
                  <a:srgbClr val="000000"/>
                </a:solidFill>
              </a:defRPr>
            </a:pPr>
            <a:r>
              <a:rPr sz="5600">
                <a:solidFill>
                  <a:srgbClr val="535353"/>
                </a:solidFill>
              </a:rPr>
              <a:t>Texte niveau 2</a:t>
            </a:r>
          </a:p>
          <a:p>
            <a:pPr lvl="2">
              <a:defRPr sz="1800">
                <a:solidFill>
                  <a:srgbClr val="000000"/>
                </a:solidFill>
              </a:defRPr>
            </a:pPr>
            <a:r>
              <a:rPr sz="5600">
                <a:solidFill>
                  <a:srgbClr val="535353"/>
                </a:solidFill>
              </a:rPr>
              <a:t>Texte niveau 3</a:t>
            </a:r>
          </a:p>
          <a:p>
            <a:pPr lvl="3">
              <a:defRPr sz="1800">
                <a:solidFill>
                  <a:srgbClr val="000000"/>
                </a:solidFill>
              </a:defRPr>
            </a:pPr>
            <a:r>
              <a:rPr sz="5600">
                <a:solidFill>
                  <a:srgbClr val="535353"/>
                </a:solidFill>
              </a:rPr>
              <a:t>Texte niveau 4</a:t>
            </a:r>
          </a:p>
          <a:p>
            <a:pPr lvl="4">
              <a:defRPr sz="1800">
                <a:solidFill>
                  <a:srgbClr val="000000"/>
                </a:solidFill>
              </a:defRPr>
            </a:pPr>
            <a:r>
              <a:rPr sz="5600">
                <a:solidFill>
                  <a:srgbClr val="535353"/>
                </a:solidFill>
              </a:rPr>
              <a:t>Texte niveau 5</a:t>
            </a:r>
          </a:p>
        </p:txBody>
      </p:sp>
      <p:sp>
        <p:nvSpPr>
          <p:cNvPr id="5" name="Shape 5"/>
          <p:cNvSpPr>
            <a:spLocks noGrp="1"/>
          </p:cNvSpPr>
          <p:nvPr>
            <p:ph type="sldNum" sz="quarter" idx="2"/>
          </p:nvPr>
        </p:nvSpPr>
        <p:spPr>
          <a:xfrm>
            <a:off x="17221200" y="12802234"/>
            <a:ext cx="5486400" cy="551181"/>
          </a:xfrm>
          <a:prstGeom prst="rect">
            <a:avLst/>
          </a:prstGeom>
          <a:ln w="25400">
            <a:miter lim="400000"/>
          </a:ln>
        </p:spPr>
        <p:txBody>
          <a:bodyPr tIns="91439" bIns="91439" anchor="ctr">
            <a:spAutoFit/>
          </a:bodyPr>
          <a:lstStyle>
            <a:lvl1pPr algn="r">
              <a:defRPr sz="24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Lst>
  <p:transition spd="med"/>
  <p:txStyles>
    <p:titleStyle>
      <a:lvl1pPr>
        <a:lnSpc>
          <a:spcPct val="90000"/>
        </a:lnSpc>
        <a:defRPr sz="8800">
          <a:solidFill>
            <a:srgbClr val="A4947E"/>
          </a:solidFill>
          <a:latin typeface="Lora"/>
          <a:ea typeface="Lora"/>
          <a:cs typeface="Lora"/>
          <a:sym typeface="Lora"/>
        </a:defRPr>
      </a:lvl1pPr>
      <a:lvl2pPr>
        <a:lnSpc>
          <a:spcPct val="90000"/>
        </a:lnSpc>
        <a:defRPr sz="8800">
          <a:solidFill>
            <a:srgbClr val="A4947E"/>
          </a:solidFill>
          <a:latin typeface="Lora"/>
          <a:ea typeface="Lora"/>
          <a:cs typeface="Lora"/>
          <a:sym typeface="Lora"/>
        </a:defRPr>
      </a:lvl2pPr>
      <a:lvl3pPr>
        <a:lnSpc>
          <a:spcPct val="90000"/>
        </a:lnSpc>
        <a:defRPr sz="8800">
          <a:solidFill>
            <a:srgbClr val="A4947E"/>
          </a:solidFill>
          <a:latin typeface="Lora"/>
          <a:ea typeface="Lora"/>
          <a:cs typeface="Lora"/>
          <a:sym typeface="Lora"/>
        </a:defRPr>
      </a:lvl3pPr>
      <a:lvl4pPr>
        <a:lnSpc>
          <a:spcPct val="90000"/>
        </a:lnSpc>
        <a:defRPr sz="8800">
          <a:solidFill>
            <a:srgbClr val="A4947E"/>
          </a:solidFill>
          <a:latin typeface="Lora"/>
          <a:ea typeface="Lora"/>
          <a:cs typeface="Lora"/>
          <a:sym typeface="Lora"/>
        </a:defRPr>
      </a:lvl4pPr>
      <a:lvl5pPr>
        <a:lnSpc>
          <a:spcPct val="90000"/>
        </a:lnSpc>
        <a:defRPr sz="8800">
          <a:solidFill>
            <a:srgbClr val="A4947E"/>
          </a:solidFill>
          <a:latin typeface="Lora"/>
          <a:ea typeface="Lora"/>
          <a:cs typeface="Lora"/>
          <a:sym typeface="Lora"/>
        </a:defRPr>
      </a:lvl5pPr>
      <a:lvl6pPr>
        <a:lnSpc>
          <a:spcPct val="90000"/>
        </a:lnSpc>
        <a:defRPr sz="8800">
          <a:solidFill>
            <a:srgbClr val="A4947E"/>
          </a:solidFill>
          <a:latin typeface="Lora"/>
          <a:ea typeface="Lora"/>
          <a:cs typeface="Lora"/>
          <a:sym typeface="Lora"/>
        </a:defRPr>
      </a:lvl6pPr>
      <a:lvl7pPr>
        <a:lnSpc>
          <a:spcPct val="90000"/>
        </a:lnSpc>
        <a:defRPr sz="8800">
          <a:solidFill>
            <a:srgbClr val="A4947E"/>
          </a:solidFill>
          <a:latin typeface="Lora"/>
          <a:ea typeface="Lora"/>
          <a:cs typeface="Lora"/>
          <a:sym typeface="Lora"/>
        </a:defRPr>
      </a:lvl7pPr>
      <a:lvl8pPr>
        <a:lnSpc>
          <a:spcPct val="90000"/>
        </a:lnSpc>
        <a:defRPr sz="8800">
          <a:solidFill>
            <a:srgbClr val="A4947E"/>
          </a:solidFill>
          <a:latin typeface="Lora"/>
          <a:ea typeface="Lora"/>
          <a:cs typeface="Lora"/>
          <a:sym typeface="Lora"/>
        </a:defRPr>
      </a:lvl8pPr>
      <a:lvl9pPr>
        <a:lnSpc>
          <a:spcPct val="90000"/>
        </a:lnSpc>
        <a:defRPr sz="8800">
          <a:solidFill>
            <a:srgbClr val="A4947E"/>
          </a:solidFill>
          <a:latin typeface="Lora"/>
          <a:ea typeface="Lora"/>
          <a:cs typeface="Lora"/>
          <a:sym typeface="Lora"/>
        </a:defRPr>
      </a:lvl9pPr>
    </p:titleStyle>
    <p:bodyStyle>
      <a:lvl1pPr marL="457200" indent="-457200">
        <a:lnSpc>
          <a:spcPct val="90000"/>
        </a:lnSpc>
        <a:spcBef>
          <a:spcPts val="1000"/>
        </a:spcBef>
        <a:buSzPct val="100000"/>
        <a:buFont typeface="Arial"/>
        <a:buChar char="•"/>
        <a:defRPr sz="5600">
          <a:solidFill>
            <a:srgbClr val="535353"/>
          </a:solidFill>
          <a:latin typeface="Lora"/>
          <a:ea typeface="Lora"/>
          <a:cs typeface="Lora"/>
          <a:sym typeface="Lora"/>
        </a:defRPr>
      </a:lvl1pPr>
      <a:lvl2pPr marL="990600" indent="-533400">
        <a:lnSpc>
          <a:spcPct val="90000"/>
        </a:lnSpc>
        <a:spcBef>
          <a:spcPts val="1000"/>
        </a:spcBef>
        <a:buSzPct val="100000"/>
        <a:buFont typeface="Arial"/>
        <a:buChar char="•"/>
        <a:defRPr sz="5600">
          <a:solidFill>
            <a:srgbClr val="535353"/>
          </a:solidFill>
          <a:latin typeface="Lora"/>
          <a:ea typeface="Lora"/>
          <a:cs typeface="Lora"/>
          <a:sym typeface="Lora"/>
        </a:defRPr>
      </a:lvl2pPr>
      <a:lvl3pPr marL="1554479" indent="-640079">
        <a:lnSpc>
          <a:spcPct val="90000"/>
        </a:lnSpc>
        <a:spcBef>
          <a:spcPts val="1000"/>
        </a:spcBef>
        <a:buSzPct val="100000"/>
        <a:buFont typeface="Arial"/>
        <a:buChar char="•"/>
        <a:defRPr sz="5600">
          <a:solidFill>
            <a:srgbClr val="535353"/>
          </a:solidFill>
          <a:latin typeface="Lora"/>
          <a:ea typeface="Lora"/>
          <a:cs typeface="Lora"/>
          <a:sym typeface="Lora"/>
        </a:defRPr>
      </a:lvl3pPr>
      <a:lvl4pPr marL="2082800" indent="-711200">
        <a:lnSpc>
          <a:spcPct val="90000"/>
        </a:lnSpc>
        <a:spcBef>
          <a:spcPts val="1000"/>
        </a:spcBef>
        <a:buSzPct val="100000"/>
        <a:buFont typeface="Arial"/>
        <a:buChar char="•"/>
        <a:defRPr sz="5600">
          <a:solidFill>
            <a:srgbClr val="535353"/>
          </a:solidFill>
          <a:latin typeface="Lora"/>
          <a:ea typeface="Lora"/>
          <a:cs typeface="Lora"/>
          <a:sym typeface="Lora"/>
        </a:defRPr>
      </a:lvl4pPr>
      <a:lvl5pPr marL="2540000" indent="-711200">
        <a:lnSpc>
          <a:spcPct val="90000"/>
        </a:lnSpc>
        <a:spcBef>
          <a:spcPts val="1000"/>
        </a:spcBef>
        <a:buSzPct val="100000"/>
        <a:buFont typeface="Arial"/>
        <a:buChar char="•"/>
        <a:defRPr sz="5600">
          <a:solidFill>
            <a:srgbClr val="535353"/>
          </a:solidFill>
          <a:latin typeface="Lora"/>
          <a:ea typeface="Lora"/>
          <a:cs typeface="Lora"/>
          <a:sym typeface="Lora"/>
        </a:defRPr>
      </a:lvl5pPr>
      <a:lvl6pPr marL="2997200" indent="-711200">
        <a:lnSpc>
          <a:spcPct val="90000"/>
        </a:lnSpc>
        <a:spcBef>
          <a:spcPts val="1000"/>
        </a:spcBef>
        <a:buSzPct val="100000"/>
        <a:buFont typeface="Arial"/>
        <a:buChar char="•"/>
        <a:defRPr sz="5600">
          <a:solidFill>
            <a:srgbClr val="535353"/>
          </a:solidFill>
          <a:latin typeface="Lora"/>
          <a:ea typeface="Lora"/>
          <a:cs typeface="Lora"/>
          <a:sym typeface="Lora"/>
        </a:defRPr>
      </a:lvl6pPr>
      <a:lvl7pPr marL="3454400" indent="-711200">
        <a:lnSpc>
          <a:spcPct val="90000"/>
        </a:lnSpc>
        <a:spcBef>
          <a:spcPts val="1000"/>
        </a:spcBef>
        <a:buSzPct val="100000"/>
        <a:buFont typeface="Arial"/>
        <a:buChar char="•"/>
        <a:defRPr sz="5600">
          <a:solidFill>
            <a:srgbClr val="535353"/>
          </a:solidFill>
          <a:latin typeface="Lora"/>
          <a:ea typeface="Lora"/>
          <a:cs typeface="Lora"/>
          <a:sym typeface="Lora"/>
        </a:defRPr>
      </a:lvl7pPr>
      <a:lvl8pPr marL="3911600" indent="-711200">
        <a:lnSpc>
          <a:spcPct val="90000"/>
        </a:lnSpc>
        <a:spcBef>
          <a:spcPts val="1000"/>
        </a:spcBef>
        <a:buSzPct val="100000"/>
        <a:buFont typeface="Arial"/>
        <a:buChar char="•"/>
        <a:defRPr sz="5600">
          <a:solidFill>
            <a:srgbClr val="535353"/>
          </a:solidFill>
          <a:latin typeface="Lora"/>
          <a:ea typeface="Lora"/>
          <a:cs typeface="Lora"/>
          <a:sym typeface="Lora"/>
        </a:defRPr>
      </a:lvl8pPr>
      <a:lvl9pPr marL="4368800" indent="-711200">
        <a:lnSpc>
          <a:spcPct val="90000"/>
        </a:lnSpc>
        <a:spcBef>
          <a:spcPts val="1000"/>
        </a:spcBef>
        <a:buSzPct val="100000"/>
        <a:buFont typeface="Arial"/>
        <a:buChar char="•"/>
        <a:defRPr sz="5600">
          <a:solidFill>
            <a:srgbClr val="535353"/>
          </a:solidFill>
          <a:latin typeface="Lora"/>
          <a:ea typeface="Lora"/>
          <a:cs typeface="Lora"/>
          <a:sym typeface="Lora"/>
        </a:defRPr>
      </a:lvl9pPr>
    </p:bodyStyle>
    <p:otherStyle>
      <a:lvl1pPr algn="r">
        <a:defRPr sz="2400">
          <a:solidFill>
            <a:schemeClr val="tx1"/>
          </a:solidFill>
          <a:latin typeface="+mn-lt"/>
          <a:ea typeface="+mn-ea"/>
          <a:cs typeface="+mn-cs"/>
          <a:sym typeface="Calibri"/>
        </a:defRPr>
      </a:lvl1pPr>
      <a:lvl2pPr indent="457200" algn="r">
        <a:defRPr sz="2400">
          <a:solidFill>
            <a:schemeClr val="tx1"/>
          </a:solidFill>
          <a:latin typeface="+mn-lt"/>
          <a:ea typeface="+mn-ea"/>
          <a:cs typeface="+mn-cs"/>
          <a:sym typeface="Calibri"/>
        </a:defRPr>
      </a:lvl2pPr>
      <a:lvl3pPr indent="914400" algn="r">
        <a:defRPr sz="2400">
          <a:solidFill>
            <a:schemeClr val="tx1"/>
          </a:solidFill>
          <a:latin typeface="+mn-lt"/>
          <a:ea typeface="+mn-ea"/>
          <a:cs typeface="+mn-cs"/>
          <a:sym typeface="Calibri"/>
        </a:defRPr>
      </a:lvl3pPr>
      <a:lvl4pPr indent="1371600" algn="r">
        <a:defRPr sz="2400">
          <a:solidFill>
            <a:schemeClr val="tx1"/>
          </a:solidFill>
          <a:latin typeface="+mn-lt"/>
          <a:ea typeface="+mn-ea"/>
          <a:cs typeface="+mn-cs"/>
          <a:sym typeface="Calibri"/>
        </a:defRPr>
      </a:lvl4pPr>
      <a:lvl5pPr indent="1828800" algn="r">
        <a:defRPr sz="2400">
          <a:solidFill>
            <a:schemeClr val="tx1"/>
          </a:solidFill>
          <a:latin typeface="+mn-lt"/>
          <a:ea typeface="+mn-ea"/>
          <a:cs typeface="+mn-cs"/>
          <a:sym typeface="Calibri"/>
        </a:defRPr>
      </a:lvl5pPr>
      <a:lvl6pPr indent="2286000" algn="r">
        <a:defRPr sz="2400">
          <a:solidFill>
            <a:schemeClr val="tx1"/>
          </a:solidFill>
          <a:latin typeface="+mn-lt"/>
          <a:ea typeface="+mn-ea"/>
          <a:cs typeface="+mn-cs"/>
          <a:sym typeface="Calibri"/>
        </a:defRPr>
      </a:lvl6pPr>
      <a:lvl7pPr indent="2743200" algn="r">
        <a:defRPr sz="2400">
          <a:solidFill>
            <a:schemeClr val="tx1"/>
          </a:solidFill>
          <a:latin typeface="+mn-lt"/>
          <a:ea typeface="+mn-ea"/>
          <a:cs typeface="+mn-cs"/>
          <a:sym typeface="Calibri"/>
        </a:defRPr>
      </a:lvl7pPr>
      <a:lvl8pPr indent="3200400" algn="r">
        <a:defRPr sz="2400">
          <a:solidFill>
            <a:schemeClr val="tx1"/>
          </a:solidFill>
          <a:latin typeface="+mn-lt"/>
          <a:ea typeface="+mn-ea"/>
          <a:cs typeface="+mn-cs"/>
          <a:sym typeface="Calibri"/>
        </a:defRPr>
      </a:lvl8pPr>
      <a:lvl9pPr indent="3657600" algn="r">
        <a:defRPr sz="2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Shape 94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lIns="0" tIns="0" rIns="0" bIns="0"/>
          <a:lstStyle/>
          <a:p>
            <a:pPr lvl="0">
              <a:defRPr sz="1800">
                <a:solidFill>
                  <a:srgbClr val="000000"/>
                </a:solidFill>
              </a:defRPr>
            </a:pPr>
            <a:fld id="{86CB4B4D-7CA3-9044-876B-883B54F8677D}" type="slidenum">
              <a:rPr sz="2400" smtClean="0">
                <a:solidFill>
                  <a:srgbClr val="888888"/>
                </a:solidFill>
              </a:rPr>
              <a:t>1</a:t>
            </a:fld>
            <a:endParaRPr sz="2400">
              <a:solidFill>
                <a:srgbClr val="888888"/>
              </a:solidFill>
            </a:endParaRPr>
          </a:p>
        </p:txBody>
      </p:sp>
      <p:sp>
        <p:nvSpPr>
          <p:cNvPr id="945" name="Shape 945"/>
          <p:cNvSpPr/>
          <p:nvPr/>
        </p:nvSpPr>
        <p:spPr>
          <a:xfrm>
            <a:off x="16421100" y="235464"/>
            <a:ext cx="7734547" cy="13212466"/>
          </a:xfrm>
          <a:custGeom>
            <a:avLst/>
            <a:gdLst/>
            <a:ahLst/>
            <a:cxnLst>
              <a:cxn ang="0">
                <a:pos x="wd2" y="hd2"/>
              </a:cxn>
              <a:cxn ang="5400000">
                <a:pos x="wd2" y="hd2"/>
              </a:cxn>
              <a:cxn ang="10800000">
                <a:pos x="wd2" y="hd2"/>
              </a:cxn>
              <a:cxn ang="16200000">
                <a:pos x="wd2" y="hd2"/>
              </a:cxn>
            </a:cxnLst>
            <a:rect l="0" t="0" r="r" b="b"/>
            <a:pathLst>
              <a:path w="21600" h="21600" extrusionOk="0">
                <a:moveTo>
                  <a:pt x="10009" y="16"/>
                </a:moveTo>
                <a:lnTo>
                  <a:pt x="21600" y="0"/>
                </a:lnTo>
                <a:lnTo>
                  <a:pt x="21545" y="21600"/>
                </a:lnTo>
                <a:cubicBezTo>
                  <a:pt x="18884" y="21600"/>
                  <a:pt x="16223" y="21600"/>
                  <a:pt x="13562" y="21600"/>
                </a:cubicBezTo>
                <a:cubicBezTo>
                  <a:pt x="9042" y="21600"/>
                  <a:pt x="4521" y="21600"/>
                  <a:pt x="0" y="21600"/>
                </a:cubicBezTo>
                <a:lnTo>
                  <a:pt x="10009" y="16"/>
                </a:lnTo>
                <a:close/>
              </a:path>
            </a:pathLst>
          </a:custGeom>
          <a:solidFill>
            <a:schemeClr val="tx2">
              <a:lumMod val="40000"/>
              <a:lumOff val="60000"/>
            </a:schemeClr>
          </a:solidFill>
          <a:ln w="12700">
            <a:noFill/>
            <a:miter lim="400000"/>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sp>
        <p:nvSpPr>
          <p:cNvPr id="946" name="Shape 946"/>
          <p:cNvSpPr>
            <a:spLocks noGrp="1"/>
          </p:cNvSpPr>
          <p:nvPr>
            <p:ph type="body" idx="1"/>
          </p:nvPr>
        </p:nvSpPr>
        <p:spPr>
          <a:xfrm>
            <a:off x="18383126" y="6707928"/>
            <a:ext cx="5905747" cy="2070585"/>
          </a:xfrm>
          <a:prstGeom prst="rect">
            <a:avLst/>
          </a:prstGeom>
        </p:spPr>
        <p:txBody>
          <a:bodyPr>
            <a:noAutofit/>
          </a:bodyPr>
          <a:lstStyle/>
          <a:p>
            <a:pPr lvl="0" algn="l" defTabSz="740663">
              <a:lnSpc>
                <a:spcPct val="100000"/>
              </a:lnSpc>
              <a:spcBef>
                <a:spcPts val="0"/>
              </a:spcBef>
              <a:defRPr sz="1800">
                <a:solidFill>
                  <a:srgbClr val="000000"/>
                </a:solidFill>
              </a:defRPr>
            </a:pPr>
            <a:r>
              <a:rPr lang="en-US" altLang="zh-CN" sz="5400" dirty="0">
                <a:solidFill>
                  <a:schemeClr val="tx1"/>
                </a:solidFill>
                <a:latin typeface="Calibri" panose="020F0502020204030204" pitchFamily="34" charset="0"/>
                <a:ea typeface="HGSMinchoB" panose="02020800000000000000" pitchFamily="18" charset="-128"/>
                <a:cs typeface="Calibri" panose="020F0502020204030204" pitchFamily="34" charset="0"/>
              </a:rPr>
              <a:t>Reporter:</a:t>
            </a:r>
            <a:r>
              <a:rPr lang="en-US" altLang="zh-CN" sz="5400" dirty="0">
                <a:solidFill>
                  <a:schemeClr val="tx1"/>
                </a:solidFill>
                <a:latin typeface="Calibri" panose="020F0502020204030204" pitchFamily="34" charset="0"/>
                <a:ea typeface="宋体" panose="02010600030101010101" pitchFamily="2" charset="-122"/>
                <a:cs typeface="Calibri" panose="020F0502020204030204" pitchFamily="34" charset="0"/>
              </a:rPr>
              <a:t> </a:t>
            </a:r>
            <a:r>
              <a:rPr lang="zh-CN" altLang="en-US" sz="5400" dirty="0">
                <a:solidFill>
                  <a:schemeClr val="tx1"/>
                </a:solidFill>
                <a:latin typeface="宋体" panose="02010600030101010101" pitchFamily="2" charset="-122"/>
                <a:ea typeface="宋体" panose="02010600030101010101" pitchFamily="2" charset="-122"/>
              </a:rPr>
              <a:t>曹顺顺</a:t>
            </a:r>
            <a:endParaRPr lang="en-US" altLang="zh-CN" sz="5400" dirty="0">
              <a:solidFill>
                <a:schemeClr val="tx1"/>
              </a:solidFill>
              <a:latin typeface="宋体" panose="02010600030101010101" pitchFamily="2" charset="-122"/>
              <a:ea typeface="宋体" panose="02010600030101010101" pitchFamily="2" charset="-122"/>
            </a:endParaRPr>
          </a:p>
          <a:p>
            <a:pPr lvl="0" algn="l" defTabSz="740663">
              <a:lnSpc>
                <a:spcPct val="100000"/>
              </a:lnSpc>
              <a:spcBef>
                <a:spcPts val="0"/>
              </a:spcBef>
              <a:defRPr sz="1800">
                <a:solidFill>
                  <a:srgbClr val="000000"/>
                </a:solidFill>
              </a:defRPr>
            </a:pPr>
            <a:r>
              <a:rPr lang="en-US" altLang="zh-CN" sz="5400" dirty="0">
                <a:solidFill>
                  <a:schemeClr val="tx1"/>
                </a:solidFill>
                <a:latin typeface="Calibri" panose="020F0502020204030204" pitchFamily="34" charset="0"/>
                <a:ea typeface="宋体" panose="02010600030101010101" pitchFamily="2" charset="-122"/>
                <a:cs typeface="Calibri" panose="020F0502020204030204" pitchFamily="34" charset="0"/>
              </a:rPr>
              <a:t>     (Shunshun Cao)</a:t>
            </a:r>
          </a:p>
          <a:p>
            <a:pPr lvl="0" algn="l" defTabSz="740663">
              <a:lnSpc>
                <a:spcPct val="100000"/>
              </a:lnSpc>
              <a:spcBef>
                <a:spcPts val="0"/>
              </a:spcBef>
              <a:defRPr sz="1800">
                <a:solidFill>
                  <a:srgbClr val="000000"/>
                </a:solidFill>
              </a:defRPr>
            </a:pPr>
            <a:endParaRPr lang="en-US" altLang="zh-CN" sz="5400" dirty="0">
              <a:solidFill>
                <a:schemeClr val="tx1"/>
              </a:solidFill>
              <a:latin typeface="Calibri" panose="020F0502020204030204" pitchFamily="34" charset="0"/>
              <a:ea typeface="HGSMinchoB" panose="02020800000000000000" pitchFamily="18" charset="-128"/>
              <a:cs typeface="Calibri" panose="020F0502020204030204" pitchFamily="34" charset="0"/>
            </a:endParaRPr>
          </a:p>
          <a:p>
            <a:pPr lvl="0" algn="l" defTabSz="740663">
              <a:lnSpc>
                <a:spcPct val="100000"/>
              </a:lnSpc>
              <a:spcBef>
                <a:spcPts val="0"/>
              </a:spcBef>
              <a:defRPr sz="1800">
                <a:solidFill>
                  <a:srgbClr val="000000"/>
                </a:solidFill>
              </a:defRPr>
            </a:pPr>
            <a:r>
              <a:rPr lang="en-US" altLang="zh-CN" sz="5400" dirty="0">
                <a:solidFill>
                  <a:schemeClr val="tx1"/>
                </a:solidFill>
                <a:latin typeface="Calibri" panose="020F0502020204030204" pitchFamily="34" charset="0"/>
                <a:ea typeface="HGSMinchoB" panose="02020800000000000000" pitchFamily="18" charset="-128"/>
                <a:cs typeface="Calibri" panose="020F0502020204030204" pitchFamily="34" charset="0"/>
              </a:rPr>
              <a:t>2025.9</a:t>
            </a:r>
          </a:p>
        </p:txBody>
      </p:sp>
      <p:sp>
        <p:nvSpPr>
          <p:cNvPr id="947" name="Shape 947"/>
          <p:cNvSpPr/>
          <p:nvPr/>
        </p:nvSpPr>
        <p:spPr>
          <a:xfrm>
            <a:off x="21744265" y="12486981"/>
            <a:ext cx="1047245" cy="1"/>
          </a:xfrm>
          <a:prstGeom prst="line">
            <a:avLst/>
          </a:prstGeom>
          <a:ln w="50800">
            <a:solidFill>
              <a:srgbClr val="FFFFFF"/>
            </a:solidFill>
            <a:miter/>
            <a:tailEnd type="arrow"/>
          </a:ln>
        </p:spPr>
        <p:txBody>
          <a:bodyPr lIns="0" tIns="0" rIns="0" bIns="0"/>
          <a:lstStyle/>
          <a:p>
            <a:pPr lvl="0" defTabSz="457200">
              <a:defRPr sz="2800">
                <a:solidFill>
                  <a:srgbClr val="535353"/>
                </a:solidFill>
                <a:uFill>
                  <a:solidFill>
                    <a:srgbClr val="011480"/>
                  </a:solidFill>
                </a:uFill>
                <a:latin typeface="+mj-lt"/>
                <a:ea typeface="+mj-ea"/>
                <a:cs typeface="+mj-cs"/>
                <a:sym typeface="Montserrat-Regular"/>
              </a:defRPr>
            </a:pPr>
            <a:endParaRPr/>
          </a:p>
        </p:txBody>
      </p:sp>
      <p:sp>
        <p:nvSpPr>
          <p:cNvPr id="3" name="标题 2">
            <a:extLst>
              <a:ext uri="{FF2B5EF4-FFF2-40B4-BE49-F238E27FC236}">
                <a16:creationId xmlns:a16="http://schemas.microsoft.com/office/drawing/2014/main" id="{421917DD-8491-4726-BFF7-905471CF22C4}"/>
              </a:ext>
            </a:extLst>
          </p:cNvPr>
          <p:cNvSpPr>
            <a:spLocks noGrp="1"/>
          </p:cNvSpPr>
          <p:nvPr>
            <p:ph type="title"/>
          </p:nvPr>
        </p:nvSpPr>
        <p:spPr/>
        <p:txBody>
          <a:bodyPr/>
          <a:lstStyle/>
          <a:p>
            <a:r>
              <a:rPr lang="en-US" altLang="zh-CN" dirty="0"/>
              <a:t> </a:t>
            </a:r>
            <a:endParaRPr lang="zh-CN" altLang="en-US" dirty="0"/>
          </a:p>
        </p:txBody>
      </p:sp>
      <p:sp>
        <p:nvSpPr>
          <p:cNvPr id="8" name="文本框 7">
            <a:extLst>
              <a:ext uri="{FF2B5EF4-FFF2-40B4-BE49-F238E27FC236}">
                <a16:creationId xmlns:a16="http://schemas.microsoft.com/office/drawing/2014/main" id="{646C3B26-95E5-4B8A-90C3-5588756286DC}"/>
              </a:ext>
            </a:extLst>
          </p:cNvPr>
          <p:cNvSpPr txBox="1"/>
          <p:nvPr/>
        </p:nvSpPr>
        <p:spPr>
          <a:xfrm>
            <a:off x="1248255" y="4589755"/>
            <a:ext cx="16972590" cy="6001643"/>
          </a:xfrm>
          <a:prstGeom prst="rect">
            <a:avLst/>
          </a:prstGeom>
          <a:noFill/>
        </p:spPr>
        <p:txBody>
          <a:bodyPr wrap="square" rtlCol="0">
            <a:spAutoFit/>
          </a:bodyPr>
          <a:lstStyle/>
          <a:p>
            <a:r>
              <a:rPr lang="en-US" altLang="zh-CN" sz="7200" b="1" dirty="0">
                <a:latin typeface="Calibri" panose="020F0502020204030204" pitchFamily="34" charset="0"/>
                <a:ea typeface="Calibri" panose="020F0502020204030204" pitchFamily="34" charset="0"/>
                <a:cs typeface="Calibri" panose="020F0502020204030204" pitchFamily="34" charset="0"/>
              </a:rPr>
              <a:t>Diagnostics of the plasma of pulsar magnetospheres based on polarization profiles of radio pulses</a:t>
            </a:r>
          </a:p>
          <a:p>
            <a:endParaRPr lang="en-US" altLang="zh-CN" sz="7200" b="1" dirty="0">
              <a:latin typeface="Calibri" panose="020F0502020204030204" pitchFamily="34" charset="0"/>
              <a:ea typeface="Calibri" panose="020F0502020204030204" pitchFamily="34" charset="0"/>
              <a:cs typeface="Calibri" panose="020F0502020204030204" pitchFamily="34" charset="0"/>
            </a:endParaRPr>
          </a:p>
          <a:p>
            <a:r>
              <a:rPr lang="en-US" altLang="zh-CN" sz="4800" b="1" dirty="0">
                <a:latin typeface="Calibri" panose="020F0502020204030204" pitchFamily="34" charset="0"/>
                <a:ea typeface="Calibri" panose="020F0502020204030204" pitchFamily="34" charset="0"/>
                <a:cs typeface="Calibri" panose="020F0502020204030204" pitchFamily="34" charset="0"/>
              </a:rPr>
              <a:t>S. A. </a:t>
            </a:r>
            <a:r>
              <a:rPr lang="en-US" altLang="zh-CN" sz="4800" b="1" dirty="0" err="1">
                <a:latin typeface="Calibri" panose="020F0502020204030204" pitchFamily="34" charset="0"/>
                <a:ea typeface="Calibri" panose="020F0502020204030204" pitchFamily="34" charset="0"/>
                <a:cs typeface="Calibri" panose="020F0502020204030204" pitchFamily="34" charset="0"/>
              </a:rPr>
              <a:t>Petrova</a:t>
            </a:r>
            <a:endParaRPr lang="en-US" altLang="zh-CN" sz="4800" b="1" dirty="0">
              <a:latin typeface="Calibri" panose="020F0502020204030204" pitchFamily="34" charset="0"/>
              <a:ea typeface="Calibri" panose="020F0502020204030204" pitchFamily="34" charset="0"/>
              <a:cs typeface="Calibri" panose="020F0502020204030204" pitchFamily="34" charset="0"/>
            </a:endParaRPr>
          </a:p>
          <a:p>
            <a:r>
              <a:rPr lang="en-US" altLang="zh-CN" sz="4800" b="1" dirty="0">
                <a:latin typeface="Calibri" panose="020F0502020204030204" pitchFamily="34" charset="0"/>
                <a:ea typeface="Calibri" panose="020F0502020204030204" pitchFamily="34" charset="0"/>
                <a:cs typeface="Calibri" panose="020F0502020204030204" pitchFamily="34" charset="0"/>
              </a:rPr>
              <a:t>2003 </a:t>
            </a:r>
            <a:r>
              <a:rPr lang="en-US" altLang="zh-CN" sz="4800" b="1" i="1" dirty="0">
                <a:latin typeface="Calibri" panose="020F0502020204030204" pitchFamily="34" charset="0"/>
                <a:ea typeface="Calibri" panose="020F0502020204030204" pitchFamily="34" charset="0"/>
                <a:cs typeface="Calibri" panose="020F0502020204030204" pitchFamily="34" charset="0"/>
              </a:rPr>
              <a:t>A&amp;A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10</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689793" y="856358"/>
            <a:ext cx="21872300"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改变参数，数值解方程结果：</a:t>
            </a:r>
            <a:endParaRPr kumimoji="0" lang="en-US" altLang="zh-CN" sz="4800" b="1" i="1" u="none" strike="noStrike" cap="none" spc="0" normalizeH="0" baseline="0" dirty="0">
              <a:ln>
                <a:noFill/>
              </a:ln>
              <a:solidFill>
                <a:srgbClr val="000000"/>
              </a:solidFill>
              <a:effectLst/>
              <a:uFillTx/>
              <a:latin typeface="Calibri"/>
              <a:ea typeface="Calibri"/>
              <a:cs typeface="Calibri"/>
              <a:sym typeface="Calibri"/>
            </a:endParaRPr>
          </a:p>
        </p:txBody>
      </p:sp>
      <p:sp>
        <p:nvSpPr>
          <p:cNvPr id="4" name="文本框 3">
            <a:extLst>
              <a:ext uri="{FF2B5EF4-FFF2-40B4-BE49-F238E27FC236}">
                <a16:creationId xmlns:a16="http://schemas.microsoft.com/office/drawing/2014/main" id="{76A92E53-3225-4E8C-9A47-2CF8CD7EF096}"/>
              </a:ext>
            </a:extLst>
          </p:cNvPr>
          <p:cNvSpPr txBox="1"/>
          <p:nvPr/>
        </p:nvSpPr>
        <p:spPr>
          <a:xfrm>
            <a:off x="2846615" y="11354923"/>
            <a:ext cx="18429514" cy="2031323"/>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000" dirty="0">
                <a:solidFill>
                  <a:srgbClr val="000000"/>
                </a:solidFill>
              </a:rPr>
              <a:t>改变</a:t>
            </a:r>
            <a:r>
              <a:rPr lang="en-US" altLang="zh-CN" sz="4000" dirty="0" err="1">
                <a:solidFill>
                  <a:srgbClr val="000000"/>
                </a:solidFill>
              </a:rPr>
              <a:t>ρ&amp;η</a:t>
            </a:r>
            <a:r>
              <a:rPr lang="zh-CN" altLang="en-US" sz="4000" dirty="0">
                <a:solidFill>
                  <a:srgbClr val="000000"/>
                </a:solidFill>
              </a:rPr>
              <a:t>，得到的末态偏振位置角变化和圆偏振度的关系。</a:t>
            </a:r>
            <a:r>
              <a:rPr kumimoji="0" lang="zh-CN" altLang="en-US" sz="4000" b="0" i="0" u="none" strike="noStrike" cap="none" spc="0" normalizeH="0" baseline="0" dirty="0">
                <a:ln>
                  <a:noFill/>
                </a:ln>
                <a:solidFill>
                  <a:srgbClr val="000000"/>
                </a:solidFill>
                <a:effectLst/>
                <a:uFillTx/>
                <a:latin typeface="Calibri"/>
                <a:ea typeface="Calibri"/>
                <a:cs typeface="Calibri"/>
                <a:sym typeface="Calibri"/>
              </a:rPr>
              <a:t>闭合曲线族是等</a:t>
            </a:r>
            <a:r>
              <a:rPr kumimoji="0" lang="en-US" altLang="zh-CN" sz="4000" b="0" i="0" u="none" strike="noStrike" cap="none" spc="0" normalizeH="0" baseline="0" dirty="0">
                <a:ln>
                  <a:noFill/>
                </a:ln>
                <a:solidFill>
                  <a:srgbClr val="000000"/>
                </a:solidFill>
                <a:effectLst/>
                <a:uFillTx/>
                <a:latin typeface="Calibri"/>
                <a:ea typeface="Calibri"/>
                <a:cs typeface="Calibri"/>
                <a:sym typeface="Calibri"/>
              </a:rPr>
              <a:t>ρ</a:t>
            </a:r>
            <a:r>
              <a:rPr kumimoji="0" lang="zh-CN" altLang="en-US" sz="4000" b="0" i="0" u="none" strike="noStrike" cap="none" spc="0" normalizeH="0" baseline="0" dirty="0">
                <a:ln>
                  <a:noFill/>
                </a:ln>
                <a:solidFill>
                  <a:srgbClr val="000000"/>
                </a:solidFill>
                <a:effectLst/>
                <a:uFillTx/>
                <a:latin typeface="Calibri"/>
                <a:ea typeface="Calibri"/>
                <a:cs typeface="Calibri"/>
                <a:sym typeface="Calibri"/>
              </a:rPr>
              <a:t>线。</a:t>
            </a:r>
            <a:endParaRPr kumimoji="0" lang="en-US" altLang="zh-CN" sz="40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000" dirty="0">
                <a:solidFill>
                  <a:srgbClr val="000000"/>
                </a:solidFill>
              </a:rPr>
              <a:t>结论</a:t>
            </a:r>
            <a:r>
              <a:rPr lang="zh-CN" altLang="en-US" sz="4000" dirty="0">
                <a:solidFill>
                  <a:srgbClr val="000000"/>
                </a:solidFill>
                <a:sym typeface="Wingdings" panose="05000000000000000000" pitchFamily="2" charset="2"/>
              </a:rPr>
              <a:t>：（</a:t>
            </a:r>
            <a:r>
              <a:rPr lang="en-US" altLang="zh-CN" sz="4000" dirty="0" err="1">
                <a:solidFill>
                  <a:srgbClr val="000000"/>
                </a:solidFill>
                <a:sym typeface="Wingdings" panose="05000000000000000000" pitchFamily="2" charset="2"/>
              </a:rPr>
              <a:t>Δψ</a:t>
            </a:r>
            <a:r>
              <a:rPr lang="en-US" altLang="zh-CN" sz="4000" dirty="0">
                <a:solidFill>
                  <a:srgbClr val="000000"/>
                </a:solidFill>
                <a:sym typeface="Wingdings" panose="05000000000000000000" pitchFamily="2" charset="2"/>
              </a:rPr>
              <a:t>, V</a:t>
            </a:r>
            <a:r>
              <a:rPr lang="zh-CN" altLang="en-US" sz="4000" dirty="0">
                <a:solidFill>
                  <a:srgbClr val="000000"/>
                </a:solidFill>
                <a:sym typeface="Wingdings" panose="05000000000000000000" pitchFamily="2" charset="2"/>
              </a:rPr>
              <a:t>）和（</a:t>
            </a:r>
            <a:r>
              <a:rPr lang="en-US" altLang="zh-CN" sz="4000" dirty="0">
                <a:solidFill>
                  <a:srgbClr val="000000"/>
                </a:solidFill>
                <a:sym typeface="Wingdings" panose="05000000000000000000" pitchFamily="2" charset="2"/>
              </a:rPr>
              <a:t>ρ,</a:t>
            </a:r>
            <a:r>
              <a:rPr lang="zh-CN" altLang="en-US" sz="4000" dirty="0">
                <a:solidFill>
                  <a:srgbClr val="000000"/>
                </a:solidFill>
                <a:sym typeface="Wingdings" panose="05000000000000000000" pitchFamily="2" charset="2"/>
              </a:rPr>
              <a:t> </a:t>
            </a:r>
            <a:r>
              <a:rPr lang="en-US" altLang="zh-CN" sz="4000" dirty="0">
                <a:solidFill>
                  <a:srgbClr val="000000"/>
                </a:solidFill>
                <a:sym typeface="Wingdings" panose="05000000000000000000" pitchFamily="2" charset="2"/>
              </a:rPr>
              <a:t>η</a:t>
            </a:r>
            <a:r>
              <a:rPr lang="zh-CN" altLang="en-US" sz="4000" dirty="0">
                <a:solidFill>
                  <a:srgbClr val="000000"/>
                </a:solidFill>
                <a:sym typeface="Wingdings" panose="05000000000000000000" pitchFamily="2" charset="2"/>
              </a:rPr>
              <a:t>）之间有一一对应。</a:t>
            </a:r>
            <a:endParaRPr lang="en-US" altLang="zh-CN" sz="40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4000" b="0" i="0" u="none" strike="noStrike" cap="none" spc="0" normalizeH="0" baseline="0" dirty="0">
                <a:ln>
                  <a:noFill/>
                </a:ln>
                <a:solidFill>
                  <a:srgbClr val="000000"/>
                </a:solidFill>
                <a:effectLst/>
                <a:uFillTx/>
                <a:latin typeface="Calibri"/>
                <a:ea typeface="Calibri"/>
                <a:cs typeface="Calibri"/>
                <a:sym typeface="Wingdings" panose="05000000000000000000" pitchFamily="2" charset="2"/>
              </a:rPr>
              <a:t> </a:t>
            </a:r>
            <a:r>
              <a:rPr kumimoji="0" lang="zh-CN" altLang="en-US" sz="4000" b="0" i="0" u="none" strike="noStrike" cap="none" spc="0" normalizeH="0" baseline="0" dirty="0">
                <a:ln>
                  <a:noFill/>
                </a:ln>
                <a:solidFill>
                  <a:srgbClr val="000000"/>
                </a:solidFill>
                <a:effectLst/>
                <a:uFillTx/>
                <a:latin typeface="Calibri"/>
                <a:ea typeface="Calibri"/>
                <a:cs typeface="Calibri"/>
                <a:sym typeface="Wingdings" panose="05000000000000000000" pitchFamily="2" charset="2"/>
              </a:rPr>
              <a:t>可以通过数据得到</a:t>
            </a:r>
            <a:r>
              <a:rPr lang="zh-CN" altLang="en-US" sz="4000" dirty="0">
                <a:solidFill>
                  <a:srgbClr val="000000"/>
                </a:solidFill>
                <a:sym typeface="Wingdings" panose="05000000000000000000" pitchFamily="2" charset="2"/>
              </a:rPr>
              <a:t>（</a:t>
            </a:r>
            <a:r>
              <a:rPr lang="en-US" altLang="zh-CN" sz="4000" dirty="0">
                <a:solidFill>
                  <a:srgbClr val="000000"/>
                </a:solidFill>
                <a:sym typeface="Wingdings" panose="05000000000000000000" pitchFamily="2" charset="2"/>
              </a:rPr>
              <a:t>ψ, V</a:t>
            </a:r>
            <a:r>
              <a:rPr lang="zh-CN" altLang="en-US" sz="4000" dirty="0">
                <a:solidFill>
                  <a:srgbClr val="000000"/>
                </a:solidFill>
                <a:sym typeface="Wingdings" panose="05000000000000000000" pitchFamily="2" charset="2"/>
              </a:rPr>
              <a:t>），进而推出（</a:t>
            </a:r>
            <a:r>
              <a:rPr lang="en-US" altLang="zh-CN" sz="4000" dirty="0">
                <a:solidFill>
                  <a:srgbClr val="000000"/>
                </a:solidFill>
                <a:sym typeface="Wingdings" panose="05000000000000000000" pitchFamily="2" charset="2"/>
              </a:rPr>
              <a:t>ρ,</a:t>
            </a:r>
            <a:r>
              <a:rPr lang="zh-CN" altLang="en-US" sz="4000" dirty="0">
                <a:solidFill>
                  <a:srgbClr val="000000"/>
                </a:solidFill>
                <a:sym typeface="Wingdings" panose="05000000000000000000" pitchFamily="2" charset="2"/>
              </a:rPr>
              <a:t> </a:t>
            </a:r>
            <a:r>
              <a:rPr lang="en-US" altLang="zh-CN" sz="4000" dirty="0">
                <a:solidFill>
                  <a:srgbClr val="000000"/>
                </a:solidFill>
                <a:sym typeface="Wingdings" panose="05000000000000000000" pitchFamily="2" charset="2"/>
              </a:rPr>
              <a:t>η</a:t>
            </a:r>
            <a:r>
              <a:rPr lang="zh-CN" altLang="en-US" sz="4000" dirty="0">
                <a:solidFill>
                  <a:srgbClr val="000000"/>
                </a:solidFill>
                <a:sym typeface="Wingdings" panose="05000000000000000000" pitchFamily="2" charset="2"/>
              </a:rPr>
              <a:t>）</a:t>
            </a:r>
            <a:r>
              <a:rPr lang="en-US" altLang="zh-CN" sz="4000" dirty="0">
                <a:solidFill>
                  <a:srgbClr val="000000"/>
                </a:solidFill>
                <a:sym typeface="Wingdings" panose="05000000000000000000" pitchFamily="2" charset="2"/>
              </a:rPr>
              <a:t>.</a:t>
            </a:r>
            <a:endParaRPr kumimoji="0" lang="zh-CN" altLang="en-US" sz="40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5" name="图片 4">
            <a:extLst>
              <a:ext uri="{FF2B5EF4-FFF2-40B4-BE49-F238E27FC236}">
                <a16:creationId xmlns:a16="http://schemas.microsoft.com/office/drawing/2014/main" id="{DEB27A5E-1280-48C4-97F9-0858B6E7779A}"/>
              </a:ext>
            </a:extLst>
          </p:cNvPr>
          <p:cNvPicPr>
            <a:picLocks noChangeAspect="1"/>
          </p:cNvPicPr>
          <p:nvPr/>
        </p:nvPicPr>
        <p:blipFill>
          <a:blip r:embed="rId3"/>
          <a:stretch>
            <a:fillRect/>
          </a:stretch>
        </p:blipFill>
        <p:spPr>
          <a:xfrm>
            <a:off x="4633904" y="1691905"/>
            <a:ext cx="12217182" cy="9752122"/>
          </a:xfrm>
          <a:prstGeom prst="rect">
            <a:avLst/>
          </a:prstGeom>
        </p:spPr>
      </p:pic>
      <p:pic>
        <p:nvPicPr>
          <p:cNvPr id="7" name="图片 6">
            <a:extLst>
              <a:ext uri="{FF2B5EF4-FFF2-40B4-BE49-F238E27FC236}">
                <a16:creationId xmlns:a16="http://schemas.microsoft.com/office/drawing/2014/main" id="{69CA3FEC-947F-40F8-9C7A-DC6BAAD1E0EA}"/>
              </a:ext>
            </a:extLst>
          </p:cNvPr>
          <p:cNvPicPr>
            <a:picLocks noChangeAspect="1"/>
          </p:cNvPicPr>
          <p:nvPr/>
        </p:nvPicPr>
        <p:blipFill>
          <a:blip r:embed="rId4"/>
          <a:stretch>
            <a:fillRect/>
          </a:stretch>
        </p:blipFill>
        <p:spPr>
          <a:xfrm>
            <a:off x="14727425" y="12549071"/>
            <a:ext cx="6548704" cy="684534"/>
          </a:xfrm>
          <a:prstGeom prst="rect">
            <a:avLst/>
          </a:prstGeom>
        </p:spPr>
      </p:pic>
    </p:spTree>
    <p:extLst>
      <p:ext uri="{BB962C8B-B14F-4D97-AF65-F5344CB8AC3E}">
        <p14:creationId xmlns:p14="http://schemas.microsoft.com/office/powerpoint/2010/main" val="90887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11</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1115086" y="2837085"/>
            <a:ext cx="21872300" cy="7632857"/>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本文使用积分轮廓的数据，</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观测量是圆偏振度</a:t>
            </a:r>
            <a:r>
              <a:rPr lang="en-US" altLang="zh-CN" sz="4400" dirty="0">
                <a:solidFill>
                  <a:srgbClr val="000000"/>
                </a:solidFill>
              </a:rPr>
              <a:t>v</a:t>
            </a:r>
            <a:r>
              <a:rPr lang="zh-CN" altLang="en-US" sz="4400" dirty="0">
                <a:solidFill>
                  <a:srgbClr val="000000"/>
                </a:solidFill>
              </a:rPr>
              <a:t>和偏振位置角</a:t>
            </a:r>
            <a:r>
              <a:rPr lang="en-US" altLang="zh-CN" sz="4400" dirty="0">
                <a:solidFill>
                  <a:srgbClr val="000000"/>
                </a:solidFill>
              </a:rPr>
              <a:t>ψ.</a:t>
            </a: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它们的理论值由</a:t>
            </a:r>
            <a:r>
              <a:rPr lang="en-US" altLang="zh-CN" sz="4400" dirty="0">
                <a:solidFill>
                  <a:srgbClr val="000000"/>
                </a:solidFill>
              </a:rPr>
              <a:t>ρ</a:t>
            </a:r>
            <a:r>
              <a:rPr lang="zh-CN" altLang="en-US" sz="4400" dirty="0">
                <a:solidFill>
                  <a:srgbClr val="000000"/>
                </a:solidFill>
              </a:rPr>
              <a:t>和</a:t>
            </a:r>
            <a:r>
              <a:rPr lang="en-US" altLang="zh-CN" sz="4400" dirty="0">
                <a:solidFill>
                  <a:srgbClr val="000000"/>
                </a:solidFill>
              </a:rPr>
              <a:t>η</a:t>
            </a:r>
            <a:r>
              <a:rPr lang="zh-CN" altLang="en-US" sz="4400" dirty="0">
                <a:solidFill>
                  <a:srgbClr val="000000"/>
                </a:solidFill>
              </a:rPr>
              <a:t>决定，不直接依赖于</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几何参数</a:t>
            </a:r>
            <a:r>
              <a:rPr lang="en-US" altLang="zh-CN" sz="4400" dirty="0">
                <a:solidFill>
                  <a:srgbClr val="000000"/>
                </a:solidFill>
              </a:rPr>
              <a:t>α</a:t>
            </a:r>
            <a:r>
              <a:rPr lang="zh-CN" altLang="en-US" sz="4400" dirty="0">
                <a:solidFill>
                  <a:srgbClr val="000000"/>
                </a:solidFill>
              </a:rPr>
              <a:t>和</a:t>
            </a:r>
            <a:r>
              <a:rPr lang="el-GR" altLang="zh-CN" sz="4400" dirty="0">
                <a:solidFill>
                  <a:srgbClr val="000000"/>
                </a:solidFill>
              </a:rPr>
              <a:t>ξ</a:t>
            </a:r>
            <a:r>
              <a:rPr lang="zh-CN" altLang="en-US" sz="4400" dirty="0">
                <a:solidFill>
                  <a:srgbClr val="000000"/>
                </a:solidFill>
              </a:rPr>
              <a:t>：</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在脉冲轮廓（右图）每个经度（时间点）上，</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将</a:t>
            </a:r>
            <a:r>
              <a:rPr lang="en-US" altLang="zh-CN" sz="4400" dirty="0">
                <a:solidFill>
                  <a:srgbClr val="000000"/>
                </a:solidFill>
              </a:rPr>
              <a:t>v</a:t>
            </a:r>
            <a:r>
              <a:rPr lang="zh-CN" altLang="en-US" sz="4400" dirty="0">
                <a:solidFill>
                  <a:srgbClr val="000000"/>
                </a:solidFill>
              </a:rPr>
              <a:t>和</a:t>
            </a:r>
            <a:r>
              <a:rPr lang="en-US" altLang="zh-CN" sz="4400" dirty="0">
                <a:solidFill>
                  <a:srgbClr val="000000"/>
                </a:solidFill>
              </a:rPr>
              <a:t>ψ</a:t>
            </a:r>
            <a:r>
              <a:rPr lang="zh-CN" altLang="en-US" sz="4400" dirty="0">
                <a:solidFill>
                  <a:srgbClr val="000000"/>
                </a:solidFill>
              </a:rPr>
              <a:t>与数值解方程结果对照，能给出</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相应的</a:t>
            </a:r>
            <a:r>
              <a:rPr lang="en-US" altLang="zh-CN" sz="4400" dirty="0">
                <a:solidFill>
                  <a:srgbClr val="000000"/>
                </a:solidFill>
              </a:rPr>
              <a:t>ρ</a:t>
            </a:r>
            <a:r>
              <a:rPr lang="zh-CN" altLang="en-US" sz="4400" dirty="0">
                <a:solidFill>
                  <a:srgbClr val="000000"/>
                </a:solidFill>
              </a:rPr>
              <a:t>和</a:t>
            </a:r>
            <a:r>
              <a:rPr lang="en-US" altLang="zh-CN" sz="4400" dirty="0">
                <a:solidFill>
                  <a:srgbClr val="000000"/>
                </a:solidFill>
              </a:rPr>
              <a:t>η</a:t>
            </a:r>
            <a:r>
              <a:rPr lang="zh-CN" altLang="en-US" sz="4400" dirty="0">
                <a:solidFill>
                  <a:srgbClr val="000000"/>
                </a:solidFill>
              </a:rPr>
              <a:t>，进而反解出等离子体密度</a:t>
            </a:r>
            <a:r>
              <a:rPr lang="en-US" altLang="zh-CN" sz="4400" i="1" dirty="0">
                <a:solidFill>
                  <a:srgbClr val="000000"/>
                </a:solidFill>
              </a:rPr>
              <a:t>N</a:t>
            </a:r>
            <a:r>
              <a:rPr lang="en-US" altLang="zh-CN" sz="4400" dirty="0">
                <a:solidFill>
                  <a:srgbClr val="000000"/>
                </a:solidFill>
              </a:rPr>
              <a:t>.</a:t>
            </a:r>
          </a:p>
        </p:txBody>
      </p:sp>
      <p:sp>
        <p:nvSpPr>
          <p:cNvPr id="3" name="文本框 2">
            <a:extLst>
              <a:ext uri="{FF2B5EF4-FFF2-40B4-BE49-F238E27FC236}">
                <a16:creationId xmlns:a16="http://schemas.microsoft.com/office/drawing/2014/main" id="{5CAC831A-A3AE-4C96-8EF4-80B250393D64}"/>
              </a:ext>
            </a:extLst>
          </p:cNvPr>
          <p:cNvSpPr txBox="1"/>
          <p:nvPr/>
        </p:nvSpPr>
        <p:spPr>
          <a:xfrm>
            <a:off x="892628" y="473190"/>
            <a:ext cx="13748658" cy="141577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8000" b="1" dirty="0">
                <a:solidFill>
                  <a:srgbClr val="000000"/>
                </a:solidFill>
              </a:rPr>
              <a:t>3. Result</a:t>
            </a:r>
            <a:endParaRPr kumimoji="0" lang="zh-CN" altLang="en-US" sz="8000" b="1" i="0" u="none" strike="noStrike" cap="none" spc="0" normalizeH="0" baseline="0" dirty="0">
              <a:ln>
                <a:noFill/>
              </a:ln>
              <a:solidFill>
                <a:srgbClr val="000000"/>
              </a:solidFill>
              <a:effectLst/>
              <a:uFillTx/>
              <a:latin typeface="Calibri"/>
              <a:ea typeface="Calibri"/>
              <a:cs typeface="Calibri"/>
              <a:sym typeface="Calibri"/>
            </a:endParaRPr>
          </a:p>
        </p:txBody>
      </p:sp>
      <p:pic>
        <p:nvPicPr>
          <p:cNvPr id="21" name="图片 20">
            <a:extLst>
              <a:ext uri="{FF2B5EF4-FFF2-40B4-BE49-F238E27FC236}">
                <a16:creationId xmlns:a16="http://schemas.microsoft.com/office/drawing/2014/main" id="{4EA9BE1B-C6AF-4ACF-9A86-35A47A7AABC2}"/>
              </a:ext>
            </a:extLst>
          </p:cNvPr>
          <p:cNvPicPr>
            <a:picLocks noChangeAspect="1"/>
          </p:cNvPicPr>
          <p:nvPr/>
        </p:nvPicPr>
        <p:blipFill>
          <a:blip r:embed="rId3"/>
          <a:stretch>
            <a:fillRect/>
          </a:stretch>
        </p:blipFill>
        <p:spPr>
          <a:xfrm>
            <a:off x="1115086" y="4590952"/>
            <a:ext cx="6548704" cy="684534"/>
          </a:xfrm>
          <a:prstGeom prst="rect">
            <a:avLst/>
          </a:prstGeom>
        </p:spPr>
      </p:pic>
      <p:pic>
        <p:nvPicPr>
          <p:cNvPr id="4" name="图片 3">
            <a:extLst>
              <a:ext uri="{FF2B5EF4-FFF2-40B4-BE49-F238E27FC236}">
                <a16:creationId xmlns:a16="http://schemas.microsoft.com/office/drawing/2014/main" id="{9999E864-2547-467D-B2DA-69FAC74469A6}"/>
              </a:ext>
            </a:extLst>
          </p:cNvPr>
          <p:cNvPicPr>
            <a:picLocks noChangeAspect="1"/>
          </p:cNvPicPr>
          <p:nvPr/>
        </p:nvPicPr>
        <p:blipFill>
          <a:blip r:embed="rId4"/>
          <a:stretch>
            <a:fillRect/>
          </a:stretch>
        </p:blipFill>
        <p:spPr>
          <a:xfrm>
            <a:off x="12969629" y="2648476"/>
            <a:ext cx="10571428" cy="8419048"/>
          </a:xfrm>
          <a:prstGeom prst="rect">
            <a:avLst/>
          </a:prstGeom>
        </p:spPr>
      </p:pic>
    </p:spTree>
    <p:extLst>
      <p:ext uri="{BB962C8B-B14F-4D97-AF65-F5344CB8AC3E}">
        <p14:creationId xmlns:p14="http://schemas.microsoft.com/office/powerpoint/2010/main" val="319395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12</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pic>
        <p:nvPicPr>
          <p:cNvPr id="2" name="图片 1">
            <a:extLst>
              <a:ext uri="{FF2B5EF4-FFF2-40B4-BE49-F238E27FC236}">
                <a16:creationId xmlns:a16="http://schemas.microsoft.com/office/drawing/2014/main" id="{D84C8AB8-C13F-45C4-8C7F-CB5B85F3E68A}"/>
              </a:ext>
            </a:extLst>
          </p:cNvPr>
          <p:cNvPicPr>
            <a:picLocks noChangeAspect="1"/>
          </p:cNvPicPr>
          <p:nvPr/>
        </p:nvPicPr>
        <p:blipFill>
          <a:blip r:embed="rId3"/>
          <a:stretch>
            <a:fillRect/>
          </a:stretch>
        </p:blipFill>
        <p:spPr>
          <a:xfrm>
            <a:off x="11992628" y="2658000"/>
            <a:ext cx="10457143" cy="8400000"/>
          </a:xfrm>
          <a:prstGeom prst="rect">
            <a:avLst/>
          </a:prstGeom>
        </p:spPr>
      </p:pic>
      <p:pic>
        <p:nvPicPr>
          <p:cNvPr id="5" name="图片 4">
            <a:extLst>
              <a:ext uri="{FF2B5EF4-FFF2-40B4-BE49-F238E27FC236}">
                <a16:creationId xmlns:a16="http://schemas.microsoft.com/office/drawing/2014/main" id="{4EA68954-32D2-43CD-9204-F6BDBC087EB0}"/>
              </a:ext>
            </a:extLst>
          </p:cNvPr>
          <p:cNvPicPr>
            <a:picLocks noChangeAspect="1"/>
          </p:cNvPicPr>
          <p:nvPr/>
        </p:nvPicPr>
        <p:blipFill>
          <a:blip r:embed="rId4"/>
          <a:stretch>
            <a:fillRect/>
          </a:stretch>
        </p:blipFill>
        <p:spPr>
          <a:xfrm>
            <a:off x="553114" y="2696095"/>
            <a:ext cx="10628571" cy="8361905"/>
          </a:xfrm>
          <a:prstGeom prst="rect">
            <a:avLst/>
          </a:prstGeom>
        </p:spPr>
      </p:pic>
      <p:sp>
        <p:nvSpPr>
          <p:cNvPr id="7" name="文本框 6">
            <a:extLst>
              <a:ext uri="{FF2B5EF4-FFF2-40B4-BE49-F238E27FC236}">
                <a16:creationId xmlns:a16="http://schemas.microsoft.com/office/drawing/2014/main" id="{E09EE9B6-F7E0-4F1D-B8DE-FDCE21BF8FA6}"/>
              </a:ext>
            </a:extLst>
          </p:cNvPr>
          <p:cNvSpPr txBox="1"/>
          <p:nvPr/>
        </p:nvSpPr>
        <p:spPr>
          <a:xfrm>
            <a:off x="2329543" y="8741229"/>
            <a:ext cx="3603171"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三角：</a:t>
            </a:r>
            <a:r>
              <a:rPr lang="en-US" altLang="zh-CN" dirty="0" err="1">
                <a:solidFill>
                  <a:srgbClr val="000000"/>
                </a:solidFill>
              </a:rPr>
              <a:t>tanψ</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星：</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a:t>
            </a: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tanη</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图片 7">
            <a:extLst>
              <a:ext uri="{FF2B5EF4-FFF2-40B4-BE49-F238E27FC236}">
                <a16:creationId xmlns:a16="http://schemas.microsoft.com/office/drawing/2014/main" id="{18565D51-3065-4F64-BB01-FEB927E520E3}"/>
              </a:ext>
            </a:extLst>
          </p:cNvPr>
          <p:cNvPicPr>
            <a:picLocks noChangeAspect="1"/>
          </p:cNvPicPr>
          <p:nvPr/>
        </p:nvPicPr>
        <p:blipFill>
          <a:blip r:embed="rId5"/>
          <a:stretch>
            <a:fillRect/>
          </a:stretch>
        </p:blipFill>
        <p:spPr>
          <a:xfrm>
            <a:off x="16033476" y="1793456"/>
            <a:ext cx="2876190" cy="571429"/>
          </a:xfrm>
          <a:prstGeom prst="rect">
            <a:avLst/>
          </a:prstGeom>
        </p:spPr>
      </p:pic>
      <p:pic>
        <p:nvPicPr>
          <p:cNvPr id="9" name="图片 8">
            <a:extLst>
              <a:ext uri="{FF2B5EF4-FFF2-40B4-BE49-F238E27FC236}">
                <a16:creationId xmlns:a16="http://schemas.microsoft.com/office/drawing/2014/main" id="{3269E6E0-4BEC-4E42-8CB8-BA4380753102}"/>
              </a:ext>
            </a:extLst>
          </p:cNvPr>
          <p:cNvPicPr>
            <a:picLocks noChangeAspect="1"/>
          </p:cNvPicPr>
          <p:nvPr/>
        </p:nvPicPr>
        <p:blipFill>
          <a:blip r:embed="rId6"/>
          <a:stretch>
            <a:fillRect/>
          </a:stretch>
        </p:blipFill>
        <p:spPr>
          <a:xfrm>
            <a:off x="1559771" y="11631418"/>
            <a:ext cx="7504935" cy="636782"/>
          </a:xfrm>
          <a:prstGeom prst="rect">
            <a:avLst/>
          </a:prstGeom>
        </p:spPr>
      </p:pic>
      <p:sp>
        <p:nvSpPr>
          <p:cNvPr id="10" name="文本框 9">
            <a:extLst>
              <a:ext uri="{FF2B5EF4-FFF2-40B4-BE49-F238E27FC236}">
                <a16:creationId xmlns:a16="http://schemas.microsoft.com/office/drawing/2014/main" id="{45169C52-AB08-43D5-BF00-37A9F6A2354E}"/>
              </a:ext>
            </a:extLst>
          </p:cNvPr>
          <p:cNvSpPr txBox="1"/>
          <p:nvPr/>
        </p:nvSpPr>
        <p:spPr>
          <a:xfrm>
            <a:off x="11582399" y="11351115"/>
            <a:ext cx="11778343"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假设辐射角频率直接来自等离子体频率的洛伦兹推促，</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还可以估计辐射高度</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z_0.</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89791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13</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文本框 9">
            <a:extLst>
              <a:ext uri="{FF2B5EF4-FFF2-40B4-BE49-F238E27FC236}">
                <a16:creationId xmlns:a16="http://schemas.microsoft.com/office/drawing/2014/main" id="{45169C52-AB08-43D5-BF00-37A9F6A2354E}"/>
              </a:ext>
            </a:extLst>
          </p:cNvPr>
          <p:cNvSpPr txBox="1"/>
          <p:nvPr/>
        </p:nvSpPr>
        <p:spPr>
          <a:xfrm>
            <a:off x="1034142" y="900830"/>
            <a:ext cx="22000029" cy="86177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400" b="0" i="0" u="none" strike="noStrike" cap="none" spc="0" normalizeH="0" baseline="0" dirty="0">
                <a:ln>
                  <a:noFill/>
                </a:ln>
                <a:solidFill>
                  <a:srgbClr val="000000"/>
                </a:solidFill>
                <a:effectLst/>
                <a:uFillTx/>
                <a:latin typeface="Calibri"/>
                <a:ea typeface="Calibri"/>
                <a:cs typeface="Calibri"/>
                <a:sym typeface="Calibri"/>
              </a:rPr>
              <a:t>根据不同脉冲经度上的等离子体密度，可以画出密度随极角的变化曲线，即密度轮廓：</a:t>
            </a:r>
          </a:p>
        </p:txBody>
      </p:sp>
      <p:pic>
        <p:nvPicPr>
          <p:cNvPr id="3" name="图片 2">
            <a:extLst>
              <a:ext uri="{FF2B5EF4-FFF2-40B4-BE49-F238E27FC236}">
                <a16:creationId xmlns:a16="http://schemas.microsoft.com/office/drawing/2014/main" id="{5C4548BB-5527-4B11-898F-0246B115AA8C}"/>
              </a:ext>
            </a:extLst>
          </p:cNvPr>
          <p:cNvPicPr>
            <a:picLocks noChangeAspect="1"/>
          </p:cNvPicPr>
          <p:nvPr/>
        </p:nvPicPr>
        <p:blipFill>
          <a:blip r:embed="rId3"/>
          <a:stretch>
            <a:fillRect/>
          </a:stretch>
        </p:blipFill>
        <p:spPr>
          <a:xfrm>
            <a:off x="2674474" y="2671610"/>
            <a:ext cx="12058958" cy="9455076"/>
          </a:xfrm>
          <a:prstGeom prst="rect">
            <a:avLst/>
          </a:prstGeom>
        </p:spPr>
      </p:pic>
      <p:pic>
        <p:nvPicPr>
          <p:cNvPr id="4" name="图片 3">
            <a:extLst>
              <a:ext uri="{FF2B5EF4-FFF2-40B4-BE49-F238E27FC236}">
                <a16:creationId xmlns:a16="http://schemas.microsoft.com/office/drawing/2014/main" id="{C178E17F-6726-4200-B8F7-7FFFCBF402EB}"/>
              </a:ext>
            </a:extLst>
          </p:cNvPr>
          <p:cNvPicPr>
            <a:picLocks noChangeAspect="1"/>
          </p:cNvPicPr>
          <p:nvPr/>
        </p:nvPicPr>
        <p:blipFill>
          <a:blip r:embed="rId4"/>
          <a:stretch>
            <a:fillRect/>
          </a:stretch>
        </p:blipFill>
        <p:spPr>
          <a:xfrm>
            <a:off x="570257" y="5226561"/>
            <a:ext cx="1885714" cy="933333"/>
          </a:xfrm>
          <a:prstGeom prst="rect">
            <a:avLst/>
          </a:prstGeom>
        </p:spPr>
      </p:pic>
      <p:sp>
        <p:nvSpPr>
          <p:cNvPr id="11" name="矩形 10">
            <a:extLst>
              <a:ext uri="{FF2B5EF4-FFF2-40B4-BE49-F238E27FC236}">
                <a16:creationId xmlns:a16="http://schemas.microsoft.com/office/drawing/2014/main" id="{7B1FF4E1-199B-4448-853B-1F6654FEAA8C}"/>
              </a:ext>
            </a:extLst>
          </p:cNvPr>
          <p:cNvSpPr/>
          <p:nvPr/>
        </p:nvSpPr>
        <p:spPr>
          <a:xfrm>
            <a:off x="9320164" y="6782069"/>
            <a:ext cx="2978701" cy="646331"/>
          </a:xfrm>
          <a:prstGeom prst="rect">
            <a:avLst/>
          </a:prstGeom>
        </p:spPr>
        <p:txBody>
          <a:bodyPr wrap="none">
            <a:spAutoFit/>
          </a:bodyPr>
          <a:lstStyle/>
          <a:p>
            <a:r>
              <a:rPr lang="en-US" altLang="zh-CN" dirty="0"/>
              <a:t>PSR B0355+54 </a:t>
            </a:r>
            <a:endParaRPr lang="zh-CN" altLang="en-US" dirty="0"/>
          </a:p>
        </p:txBody>
      </p:sp>
      <p:sp>
        <p:nvSpPr>
          <p:cNvPr id="13" name="矩形 12">
            <a:extLst>
              <a:ext uri="{FF2B5EF4-FFF2-40B4-BE49-F238E27FC236}">
                <a16:creationId xmlns:a16="http://schemas.microsoft.com/office/drawing/2014/main" id="{D1F58260-F8DD-4C3A-8D93-70496AD4125E}"/>
              </a:ext>
            </a:extLst>
          </p:cNvPr>
          <p:cNvSpPr/>
          <p:nvPr/>
        </p:nvSpPr>
        <p:spPr>
          <a:xfrm>
            <a:off x="4780821" y="8970098"/>
            <a:ext cx="2890535" cy="646331"/>
          </a:xfrm>
          <a:prstGeom prst="rect">
            <a:avLst/>
          </a:prstGeom>
        </p:spPr>
        <p:txBody>
          <a:bodyPr wrap="none">
            <a:spAutoFit/>
          </a:bodyPr>
          <a:lstStyle/>
          <a:p>
            <a:r>
              <a:rPr lang="en-US" altLang="zh-CN" dirty="0"/>
              <a:t>PSR B0628-28 </a:t>
            </a:r>
            <a:endParaRPr lang="zh-CN" altLang="en-US" dirty="0"/>
          </a:p>
        </p:txBody>
      </p:sp>
      <p:sp>
        <p:nvSpPr>
          <p:cNvPr id="12" name="文本框 11">
            <a:extLst>
              <a:ext uri="{FF2B5EF4-FFF2-40B4-BE49-F238E27FC236}">
                <a16:creationId xmlns:a16="http://schemas.microsoft.com/office/drawing/2014/main" id="{39DCB5B8-B817-4E81-9E7D-B157AD6366FE}"/>
              </a:ext>
            </a:extLst>
          </p:cNvPr>
          <p:cNvSpPr txBox="1"/>
          <p:nvPr/>
        </p:nvSpPr>
        <p:spPr>
          <a:xfrm>
            <a:off x="15392400" y="5127171"/>
            <a:ext cx="6814457"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密度轮廓随极角的变化</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是指数形式的。</a:t>
            </a:r>
          </a:p>
        </p:txBody>
      </p:sp>
    </p:spTree>
    <p:extLst>
      <p:ext uri="{BB962C8B-B14F-4D97-AF65-F5344CB8AC3E}">
        <p14:creationId xmlns:p14="http://schemas.microsoft.com/office/powerpoint/2010/main" val="94305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14</a:t>
            </a:fld>
            <a:endParaRPr kumimoji="0" sz="24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5" name="矩形 4">
            <a:extLst>
              <a:ext uri="{FF2B5EF4-FFF2-40B4-BE49-F238E27FC236}">
                <a16:creationId xmlns:a16="http://schemas.microsoft.com/office/drawing/2014/main" id="{EF93FDE9-05FE-4D70-9748-6EFE9D5B71D8}"/>
              </a:ext>
            </a:extLst>
          </p:cNvPr>
          <p:cNvSpPr/>
          <p:nvPr/>
        </p:nvSpPr>
        <p:spPr>
          <a:xfrm>
            <a:off x="860238" y="2930028"/>
            <a:ext cx="22960132" cy="6740307"/>
          </a:xfrm>
          <a:prstGeom prst="rect">
            <a:avLst/>
          </a:prstGeom>
        </p:spPr>
        <p:txBody>
          <a:bodyPr wrap="none">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总结：脉冲星磁层中非均匀等离子体的波模耦合会导致圆偏振的产生和偏振位置角的</a:t>
            </a: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变化。利用这一套模型从观测数据反推参数，能得到等离子体密度的分布。</a:t>
            </a: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讨论：</a:t>
            </a: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a:t>
            </a:r>
            <a:r>
              <a:rPr lang="en-US" altLang="zh-CN" sz="4800" dirty="0">
                <a:solidFill>
                  <a:srgbClr val="000000"/>
                </a:solidFill>
                <a:sym typeface="Wingdings" panose="05000000000000000000" pitchFamily="2" charset="2"/>
              </a:rPr>
              <a:t>1</a:t>
            </a:r>
            <a:r>
              <a:rPr lang="zh-CN" altLang="en-US" sz="4800" dirty="0">
                <a:solidFill>
                  <a:srgbClr val="000000"/>
                </a:solidFill>
                <a:sym typeface="Wingdings" panose="05000000000000000000" pitchFamily="2" charset="2"/>
              </a:rPr>
              <a:t>）本文也提到，这一套应该在单脉冲上做。这时候带误差的分析是必须的。</a:t>
            </a: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a:t>
            </a:r>
            <a:r>
              <a:rPr lang="en-US" altLang="zh-CN" sz="4800" dirty="0">
                <a:solidFill>
                  <a:srgbClr val="000000"/>
                </a:solidFill>
                <a:sym typeface="Wingdings" panose="05000000000000000000" pitchFamily="2" charset="2"/>
              </a:rPr>
              <a:t>2</a:t>
            </a:r>
            <a:r>
              <a:rPr lang="zh-CN" altLang="en-US" sz="4800" dirty="0">
                <a:solidFill>
                  <a:srgbClr val="000000"/>
                </a:solidFill>
                <a:sym typeface="Wingdings" panose="05000000000000000000" pitchFamily="2" charset="2"/>
              </a:rPr>
              <a:t>）解方程的起始点对解的影响很大，直接取作</a:t>
            </a:r>
            <a:r>
              <a:rPr lang="en-US" altLang="zh-CN" sz="4800" dirty="0" err="1">
                <a:solidFill>
                  <a:srgbClr val="000000"/>
                </a:solidFill>
                <a:sym typeface="Wingdings" panose="05000000000000000000" pitchFamily="2" charset="2"/>
              </a:rPr>
              <a:t>z_p</a:t>
            </a:r>
            <a:r>
              <a:rPr lang="zh-CN" altLang="en-US" sz="4800" dirty="0">
                <a:solidFill>
                  <a:srgbClr val="000000"/>
                </a:solidFill>
                <a:sym typeface="Wingdings" panose="05000000000000000000" pitchFamily="2" charset="2"/>
              </a:rPr>
              <a:t>不妥。</a:t>
            </a: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sym typeface="Wingdings" panose="05000000000000000000" pitchFamily="2" charset="2"/>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sym typeface="Wingdings" panose="05000000000000000000" pitchFamily="2" charset="2"/>
              </a:rPr>
              <a:t>（</a:t>
            </a:r>
            <a:r>
              <a:rPr lang="en-US" altLang="zh-CN" sz="4800" dirty="0">
                <a:solidFill>
                  <a:srgbClr val="000000"/>
                </a:solidFill>
                <a:sym typeface="Wingdings" panose="05000000000000000000" pitchFamily="2" charset="2"/>
              </a:rPr>
              <a:t>3</a:t>
            </a:r>
            <a:r>
              <a:rPr lang="zh-CN" altLang="en-US" sz="4800" dirty="0">
                <a:solidFill>
                  <a:srgbClr val="000000"/>
                </a:solidFill>
                <a:sym typeface="Wingdings" panose="05000000000000000000" pitchFamily="2" charset="2"/>
              </a:rPr>
              <a:t>）有的地方近似过多，例如</a:t>
            </a:r>
            <a:r>
              <a:rPr lang="en-US" altLang="zh-CN" sz="4800" dirty="0">
                <a:solidFill>
                  <a:srgbClr val="000000"/>
                </a:solidFill>
                <a:sym typeface="Wingdings" panose="05000000000000000000" pitchFamily="2" charset="2"/>
              </a:rPr>
              <a:t>b</a:t>
            </a:r>
            <a:r>
              <a:rPr lang="zh-CN" altLang="en-US" sz="4800" dirty="0">
                <a:solidFill>
                  <a:srgbClr val="000000"/>
                </a:solidFill>
                <a:sym typeface="Wingdings" panose="05000000000000000000" pitchFamily="2" charset="2"/>
              </a:rPr>
              <a:t>矢量计算。</a:t>
            </a:r>
            <a:endParaRPr lang="en-US" altLang="zh-CN" sz="4800" dirty="0">
              <a:solidFill>
                <a:srgbClr val="000000"/>
              </a:solidFill>
              <a:sym typeface="Wingdings" panose="05000000000000000000" pitchFamily="2" charset="2"/>
            </a:endParaRPr>
          </a:p>
        </p:txBody>
      </p:sp>
    </p:spTree>
    <p:extLst>
      <p:ext uri="{BB962C8B-B14F-4D97-AF65-F5344CB8AC3E}">
        <p14:creationId xmlns:p14="http://schemas.microsoft.com/office/powerpoint/2010/main" val="6319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2</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898071" y="2868674"/>
            <a:ext cx="21872300" cy="966418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脉冲星磁层中射电辐射的基本理论框架：</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4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a:t>
            </a:r>
            <a:r>
              <a:rPr lang="en-US" altLang="zh-CN" sz="4400" dirty="0">
                <a:solidFill>
                  <a:srgbClr val="000000"/>
                </a:solidFill>
              </a:rPr>
              <a:t>1</a:t>
            </a:r>
            <a:r>
              <a:rPr lang="zh-CN" altLang="en-US" sz="4400" dirty="0">
                <a:solidFill>
                  <a:srgbClr val="000000"/>
                </a:solidFill>
              </a:rPr>
              <a:t>）脉冲星磁层组分：相对论性等离子体，沿开放磁力线区流动；</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a:t>
            </a:r>
            <a:r>
              <a:rPr lang="en-US" altLang="zh-CN" sz="4400" dirty="0">
                <a:solidFill>
                  <a:srgbClr val="000000"/>
                </a:solidFill>
              </a:rPr>
              <a:t>2</a:t>
            </a:r>
            <a:r>
              <a:rPr lang="zh-CN" altLang="en-US" sz="4400" dirty="0">
                <a:solidFill>
                  <a:srgbClr val="000000"/>
                </a:solidFill>
              </a:rPr>
              <a:t>）脉冲星射电辐射：基本被认为来自磁层深处</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400" dirty="0">
                <a:solidFill>
                  <a:srgbClr val="000000"/>
                </a:solidFill>
              </a:rPr>
              <a:t>                                           </a:t>
            </a:r>
            <a:r>
              <a:rPr lang="zh-CN" altLang="en-US" sz="4400" dirty="0">
                <a:solidFill>
                  <a:srgbClr val="000000"/>
                </a:solidFill>
              </a:rPr>
              <a:t>（因为占空比一般很小</a:t>
            </a:r>
            <a:r>
              <a:rPr lang="en-US" altLang="zh-CN" sz="4400" dirty="0">
                <a:solidFill>
                  <a:srgbClr val="000000"/>
                </a:solidFill>
                <a:sym typeface="Wingdings" panose="05000000000000000000" pitchFamily="2" charset="2"/>
              </a:rPr>
              <a:t></a:t>
            </a:r>
            <a:r>
              <a:rPr lang="zh-CN" altLang="en-US" sz="4400" dirty="0">
                <a:solidFill>
                  <a:srgbClr val="000000"/>
                </a:solidFill>
                <a:sym typeface="Wingdings" panose="05000000000000000000" pitchFamily="2" charset="2"/>
              </a:rPr>
              <a:t>辐射高度低</a:t>
            </a:r>
            <a:r>
              <a:rPr lang="zh-CN" altLang="en-US" sz="4400" dirty="0">
                <a:solidFill>
                  <a:srgbClr val="000000"/>
                </a:solidFill>
              </a:rPr>
              <a:t>）</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400" dirty="0">
                <a:solidFill>
                  <a:srgbClr val="000000"/>
                </a:solidFill>
              </a:rPr>
              <a:t> </a:t>
            </a:r>
            <a:r>
              <a:rPr lang="zh-CN" altLang="en-US" sz="4400" dirty="0">
                <a:solidFill>
                  <a:srgbClr val="000000"/>
                </a:solidFill>
              </a:rPr>
              <a:t>                                             由某类等离子体不稳定性或粒子团簇激发；</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a:t>
            </a:r>
            <a:r>
              <a:rPr lang="en-US" altLang="zh-CN" sz="4400" dirty="0">
                <a:solidFill>
                  <a:srgbClr val="000000"/>
                </a:solidFill>
              </a:rPr>
              <a:t>3</a:t>
            </a:r>
            <a:r>
              <a:rPr lang="zh-CN" altLang="en-US" sz="4400" dirty="0">
                <a:solidFill>
                  <a:srgbClr val="000000"/>
                </a:solidFill>
              </a:rPr>
              <a:t>）脉冲星射电信号特征反映磁层等离子体特性：</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400" dirty="0">
                <a:solidFill>
                  <a:srgbClr val="000000"/>
                </a:solidFill>
              </a:rPr>
              <a:t>           </a:t>
            </a:r>
            <a:r>
              <a:rPr lang="zh-CN" altLang="en-US" sz="4400" dirty="0">
                <a:solidFill>
                  <a:srgbClr val="000000"/>
                </a:solidFill>
              </a:rPr>
              <a:t>磁层中的各种物理过程会在脉冲星射电信号上留下痕迹。</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           例如：</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400" dirty="0">
                <a:solidFill>
                  <a:srgbClr val="000000"/>
                </a:solidFill>
              </a:rPr>
              <a:t>           </a:t>
            </a:r>
            <a:r>
              <a:rPr lang="zh-CN" altLang="en-US" sz="4400" dirty="0">
                <a:solidFill>
                  <a:srgbClr val="000000"/>
                </a:solidFill>
              </a:rPr>
              <a:t>在非均匀等离子体中，波模之间存在耦合，会引起偏振</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400" dirty="0">
                <a:solidFill>
                  <a:srgbClr val="000000"/>
                </a:solidFill>
              </a:rPr>
              <a:t>           </a:t>
            </a:r>
            <a:r>
              <a:rPr lang="zh-CN" altLang="en-US" sz="4400" dirty="0">
                <a:solidFill>
                  <a:srgbClr val="000000"/>
                </a:solidFill>
              </a:rPr>
              <a:t>随传播过程的演化。</a:t>
            </a:r>
            <a:endParaRPr lang="en-US" altLang="zh-CN" sz="4400" dirty="0">
              <a:solidFill>
                <a:srgbClr val="000000"/>
              </a:solidFill>
            </a:endParaRPr>
          </a:p>
        </p:txBody>
      </p:sp>
      <p:sp>
        <p:nvSpPr>
          <p:cNvPr id="3" name="文本框 2">
            <a:extLst>
              <a:ext uri="{FF2B5EF4-FFF2-40B4-BE49-F238E27FC236}">
                <a16:creationId xmlns:a16="http://schemas.microsoft.com/office/drawing/2014/main" id="{5CAC831A-A3AE-4C96-8EF4-80B250393D64}"/>
              </a:ext>
            </a:extLst>
          </p:cNvPr>
          <p:cNvSpPr txBox="1"/>
          <p:nvPr/>
        </p:nvSpPr>
        <p:spPr>
          <a:xfrm>
            <a:off x="892628" y="473190"/>
            <a:ext cx="13748658" cy="141577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8000" b="1" i="0" u="none" strike="noStrike" cap="none" spc="0" normalizeH="0" baseline="0" dirty="0">
                <a:ln>
                  <a:noFill/>
                </a:ln>
                <a:solidFill>
                  <a:srgbClr val="000000"/>
                </a:solidFill>
                <a:effectLst/>
                <a:uFillTx/>
                <a:latin typeface="Calibri"/>
                <a:ea typeface="Calibri"/>
                <a:cs typeface="Calibri"/>
                <a:sym typeface="Calibri"/>
              </a:rPr>
              <a:t>1. Introduction</a:t>
            </a:r>
            <a:endParaRPr kumimoji="0" lang="zh-CN" altLang="en-US" sz="8000" b="1"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图片 3">
            <a:extLst>
              <a:ext uri="{FF2B5EF4-FFF2-40B4-BE49-F238E27FC236}">
                <a16:creationId xmlns:a16="http://schemas.microsoft.com/office/drawing/2014/main" id="{0B40CB6C-70BF-4ECA-956F-DF66076BF19A}"/>
              </a:ext>
            </a:extLst>
          </p:cNvPr>
          <p:cNvPicPr>
            <a:picLocks noChangeAspect="1"/>
          </p:cNvPicPr>
          <p:nvPr/>
        </p:nvPicPr>
        <p:blipFill>
          <a:blip r:embed="rId3"/>
          <a:stretch>
            <a:fillRect/>
          </a:stretch>
        </p:blipFill>
        <p:spPr>
          <a:xfrm>
            <a:off x="17384485" y="3104303"/>
            <a:ext cx="6501668" cy="9697931"/>
          </a:xfrm>
          <a:prstGeom prst="rect">
            <a:avLst/>
          </a:prstGeom>
        </p:spPr>
      </p:pic>
      <p:pic>
        <p:nvPicPr>
          <p:cNvPr id="1026" name="Picture 2" descr="https://psr.pku.edu.cn/wp-content/uploads/2016/03/test4.gif">
            <a:extLst>
              <a:ext uri="{FF2B5EF4-FFF2-40B4-BE49-F238E27FC236}">
                <a16:creationId xmlns:a16="http://schemas.microsoft.com/office/drawing/2014/main" id="{4622B443-0129-4F96-A02D-AE798EE553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932653" y="510468"/>
            <a:ext cx="895350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D6029B62-B989-46DC-AF6D-008B7E4460B8}"/>
              </a:ext>
            </a:extLst>
          </p:cNvPr>
          <p:cNvSpPr/>
          <p:nvPr/>
        </p:nvSpPr>
        <p:spPr>
          <a:xfrm>
            <a:off x="15544422" y="2345438"/>
            <a:ext cx="4594528" cy="646331"/>
          </a:xfrm>
          <a:prstGeom prst="rect">
            <a:avLst/>
          </a:prstGeom>
        </p:spPr>
        <p:txBody>
          <a:bodyPr wrap="none">
            <a:spAutoFit/>
          </a:bodyPr>
          <a:lstStyle/>
          <a:p>
            <a:r>
              <a:rPr lang="zh-CN" altLang="en-US" dirty="0"/>
              <a:t>https://psr.pku.edu.cn/</a:t>
            </a:r>
          </a:p>
        </p:txBody>
      </p:sp>
    </p:spTree>
    <p:extLst>
      <p:ext uri="{BB962C8B-B14F-4D97-AF65-F5344CB8AC3E}">
        <p14:creationId xmlns:p14="http://schemas.microsoft.com/office/powerpoint/2010/main" val="326982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3</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1063899" y="876589"/>
            <a:ext cx="22688729" cy="1661991"/>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脉冲星射电信号偏振的丰富性很大程度上来自正交偏振模式（</a:t>
            </a:r>
            <a:r>
              <a:rPr lang="en-US" altLang="zh-CN" sz="4800" dirty="0">
                <a:solidFill>
                  <a:srgbClr val="000000"/>
                </a:solidFill>
              </a:rPr>
              <a:t>Orthogonal polarization modes, OPMs</a:t>
            </a:r>
            <a:r>
              <a:rPr lang="zh-CN" altLang="en-US" sz="4800" dirty="0">
                <a:solidFill>
                  <a:srgbClr val="000000"/>
                </a:solidFill>
              </a:rPr>
              <a:t>）的存在。</a:t>
            </a:r>
            <a:endParaRPr lang="en-US" altLang="zh-CN" sz="4800" dirty="0">
              <a:solidFill>
                <a:srgbClr val="000000"/>
              </a:solidFill>
            </a:endParaRPr>
          </a:p>
        </p:txBody>
      </p:sp>
      <p:pic>
        <p:nvPicPr>
          <p:cNvPr id="3" name="图片 2">
            <a:extLst>
              <a:ext uri="{FF2B5EF4-FFF2-40B4-BE49-F238E27FC236}">
                <a16:creationId xmlns:a16="http://schemas.microsoft.com/office/drawing/2014/main" id="{1B95A300-B57B-474C-A8E6-B388F86F3A3F}"/>
              </a:ext>
            </a:extLst>
          </p:cNvPr>
          <p:cNvPicPr>
            <a:picLocks noChangeAspect="1"/>
          </p:cNvPicPr>
          <p:nvPr/>
        </p:nvPicPr>
        <p:blipFill>
          <a:blip r:embed="rId3"/>
          <a:stretch>
            <a:fillRect/>
          </a:stretch>
        </p:blipFill>
        <p:spPr>
          <a:xfrm>
            <a:off x="6121070" y="11661156"/>
            <a:ext cx="6936240" cy="1178255"/>
          </a:xfrm>
          <a:prstGeom prst="rect">
            <a:avLst/>
          </a:prstGeom>
        </p:spPr>
      </p:pic>
      <p:pic>
        <p:nvPicPr>
          <p:cNvPr id="4" name="图片 3">
            <a:extLst>
              <a:ext uri="{FF2B5EF4-FFF2-40B4-BE49-F238E27FC236}">
                <a16:creationId xmlns:a16="http://schemas.microsoft.com/office/drawing/2014/main" id="{41C46202-DAD5-4491-9BB7-C7DE8FCA3BEE}"/>
              </a:ext>
            </a:extLst>
          </p:cNvPr>
          <p:cNvPicPr>
            <a:picLocks noChangeAspect="1"/>
          </p:cNvPicPr>
          <p:nvPr/>
        </p:nvPicPr>
        <p:blipFill>
          <a:blip r:embed="rId4"/>
          <a:stretch>
            <a:fillRect/>
          </a:stretch>
        </p:blipFill>
        <p:spPr>
          <a:xfrm>
            <a:off x="1738815" y="2654742"/>
            <a:ext cx="4128854" cy="5277530"/>
          </a:xfrm>
          <a:prstGeom prst="rect">
            <a:avLst/>
          </a:prstGeom>
        </p:spPr>
      </p:pic>
      <p:sp>
        <p:nvSpPr>
          <p:cNvPr id="7" name="文本框 6">
            <a:extLst>
              <a:ext uri="{FF2B5EF4-FFF2-40B4-BE49-F238E27FC236}">
                <a16:creationId xmlns:a16="http://schemas.microsoft.com/office/drawing/2014/main" id="{7AE8DBDF-0F10-4591-ACCF-EE18C39B4F87}"/>
              </a:ext>
            </a:extLst>
          </p:cNvPr>
          <p:cNvSpPr txBox="1"/>
          <p:nvPr/>
        </p:nvSpPr>
        <p:spPr>
          <a:xfrm>
            <a:off x="2480000" y="7794171"/>
            <a:ext cx="4321628"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Same handedness.</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文本框 8">
            <a:extLst>
              <a:ext uri="{FF2B5EF4-FFF2-40B4-BE49-F238E27FC236}">
                <a16:creationId xmlns:a16="http://schemas.microsoft.com/office/drawing/2014/main" id="{BC9B3123-C452-4CCA-A321-7899957F9F46}"/>
              </a:ext>
            </a:extLst>
          </p:cNvPr>
          <p:cNvSpPr txBox="1"/>
          <p:nvPr/>
        </p:nvSpPr>
        <p:spPr>
          <a:xfrm>
            <a:off x="2095500" y="12693376"/>
            <a:ext cx="4321628"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Change handedness.</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图片 10">
            <a:extLst>
              <a:ext uri="{FF2B5EF4-FFF2-40B4-BE49-F238E27FC236}">
                <a16:creationId xmlns:a16="http://schemas.microsoft.com/office/drawing/2014/main" id="{EC221639-B7F2-42F4-9D6B-444CAEB76288}"/>
              </a:ext>
            </a:extLst>
          </p:cNvPr>
          <p:cNvPicPr>
            <a:picLocks noChangeAspect="1"/>
          </p:cNvPicPr>
          <p:nvPr/>
        </p:nvPicPr>
        <p:blipFill>
          <a:blip r:embed="rId5"/>
          <a:stretch>
            <a:fillRect/>
          </a:stretch>
        </p:blipFill>
        <p:spPr>
          <a:xfrm>
            <a:off x="1738815" y="8594565"/>
            <a:ext cx="4334686" cy="4300777"/>
          </a:xfrm>
          <a:prstGeom prst="rect">
            <a:avLst/>
          </a:prstGeom>
        </p:spPr>
      </p:pic>
      <p:pic>
        <p:nvPicPr>
          <p:cNvPr id="13" name="图片 12">
            <a:extLst>
              <a:ext uri="{FF2B5EF4-FFF2-40B4-BE49-F238E27FC236}">
                <a16:creationId xmlns:a16="http://schemas.microsoft.com/office/drawing/2014/main" id="{6034B1FD-429F-425F-844B-45959817BC05}"/>
              </a:ext>
            </a:extLst>
          </p:cNvPr>
          <p:cNvPicPr>
            <a:picLocks noChangeAspect="1"/>
          </p:cNvPicPr>
          <p:nvPr/>
        </p:nvPicPr>
        <p:blipFill>
          <a:blip r:embed="rId6"/>
          <a:stretch>
            <a:fillRect/>
          </a:stretch>
        </p:blipFill>
        <p:spPr>
          <a:xfrm>
            <a:off x="16395717" y="2270004"/>
            <a:ext cx="6924384" cy="9399482"/>
          </a:xfrm>
          <a:prstGeom prst="rect">
            <a:avLst/>
          </a:prstGeom>
        </p:spPr>
      </p:pic>
      <p:pic>
        <p:nvPicPr>
          <p:cNvPr id="14" name="图片 13">
            <a:extLst>
              <a:ext uri="{FF2B5EF4-FFF2-40B4-BE49-F238E27FC236}">
                <a16:creationId xmlns:a16="http://schemas.microsoft.com/office/drawing/2014/main" id="{6FADB645-2B50-4A86-8904-1E616E5A6E64}"/>
              </a:ext>
            </a:extLst>
          </p:cNvPr>
          <p:cNvPicPr>
            <a:picLocks noChangeAspect="1"/>
          </p:cNvPicPr>
          <p:nvPr/>
        </p:nvPicPr>
        <p:blipFill>
          <a:blip r:embed="rId7"/>
          <a:stretch>
            <a:fillRect/>
          </a:stretch>
        </p:blipFill>
        <p:spPr>
          <a:xfrm>
            <a:off x="7007354" y="2794065"/>
            <a:ext cx="8042845" cy="5895223"/>
          </a:xfrm>
          <a:prstGeom prst="rect">
            <a:avLst/>
          </a:prstGeom>
        </p:spPr>
      </p:pic>
      <p:sp>
        <p:nvSpPr>
          <p:cNvPr id="15" name="文本框 14">
            <a:extLst>
              <a:ext uri="{FF2B5EF4-FFF2-40B4-BE49-F238E27FC236}">
                <a16:creationId xmlns:a16="http://schemas.microsoft.com/office/drawing/2014/main" id="{696E86F4-8D04-4D40-9ECC-C806A2CA55E3}"/>
              </a:ext>
            </a:extLst>
          </p:cNvPr>
          <p:cNvSpPr txBox="1"/>
          <p:nvPr/>
        </p:nvSpPr>
        <p:spPr>
          <a:xfrm>
            <a:off x="8976322" y="8815865"/>
            <a:ext cx="4920343"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椭圆偏振面的参数</a:t>
            </a:r>
            <a:endParaRPr lang="en-US" altLang="zh-CN" dirty="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摘自</a:t>
            </a:r>
            <a:r>
              <a:rPr lang="en-US" altLang="zh-CN" dirty="0">
                <a:solidFill>
                  <a:srgbClr val="000000"/>
                </a:solidFill>
              </a:rPr>
              <a:t>《</a:t>
            </a:r>
            <a:r>
              <a:rPr lang="zh-CN" altLang="en-US" dirty="0">
                <a:solidFill>
                  <a:srgbClr val="000000"/>
                </a:solidFill>
              </a:rPr>
              <a:t>射电天文工具</a:t>
            </a:r>
            <a:r>
              <a:rPr lang="en-US" altLang="zh-CN" dirty="0">
                <a:solidFill>
                  <a:srgbClr val="000000"/>
                </a:solidFill>
              </a:rPr>
              <a:t>》</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文本框 1">
            <a:extLst>
              <a:ext uri="{FF2B5EF4-FFF2-40B4-BE49-F238E27FC236}">
                <a16:creationId xmlns:a16="http://schemas.microsoft.com/office/drawing/2014/main" id="{F2454CEE-0489-48DE-A238-AA81B0B17546}"/>
              </a:ext>
            </a:extLst>
          </p:cNvPr>
          <p:cNvSpPr txBox="1"/>
          <p:nvPr/>
        </p:nvSpPr>
        <p:spPr>
          <a:xfrm>
            <a:off x="17787257" y="11669486"/>
            <a:ext cx="4857928"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Cao et al. 2024 </a:t>
            </a:r>
            <a:r>
              <a:rPr kumimoji="0" lang="en-US" altLang="zh-CN" sz="3600" b="0" i="1" u="none" strike="noStrike" cap="none" spc="0" normalizeH="0" baseline="0" dirty="0" err="1">
                <a:ln>
                  <a:noFill/>
                </a:ln>
                <a:solidFill>
                  <a:srgbClr val="000000"/>
                </a:solidFill>
                <a:effectLst/>
                <a:uFillTx/>
                <a:latin typeface="Calibri"/>
                <a:ea typeface="Calibri"/>
                <a:cs typeface="Calibri"/>
                <a:sym typeface="Calibri"/>
              </a:rPr>
              <a:t>ApJ</a:t>
            </a:r>
            <a:r>
              <a:rPr kumimoji="0" lang="en-US" altLang="zh-CN" sz="3600" b="0" i="1" u="none" strike="noStrike" cap="none" spc="0" normalizeH="0" baseline="0" dirty="0">
                <a:ln>
                  <a:noFill/>
                </a:ln>
                <a:solidFill>
                  <a:srgbClr val="000000"/>
                </a:solidFill>
                <a:effectLst/>
                <a:uFillTx/>
                <a:latin typeface="Calibri"/>
                <a:ea typeface="Calibri"/>
                <a:cs typeface="Calibri"/>
                <a:sym typeface="Calibri"/>
              </a:rPr>
              <a:t>.</a:t>
            </a:r>
          </a:p>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单脉冲偏振参数的分布</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文本框 4">
            <a:extLst>
              <a:ext uri="{FF2B5EF4-FFF2-40B4-BE49-F238E27FC236}">
                <a16:creationId xmlns:a16="http://schemas.microsoft.com/office/drawing/2014/main" id="{4C689B10-2E0B-4C07-B386-9AA323C83418}"/>
              </a:ext>
            </a:extLst>
          </p:cNvPr>
          <p:cNvSpPr txBox="1"/>
          <p:nvPr/>
        </p:nvSpPr>
        <p:spPr>
          <a:xfrm>
            <a:off x="13432971" y="5943600"/>
            <a:ext cx="2492988"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偏振位置角</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(PA)</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 name="文本框 15">
            <a:extLst>
              <a:ext uri="{FF2B5EF4-FFF2-40B4-BE49-F238E27FC236}">
                <a16:creationId xmlns:a16="http://schemas.microsoft.com/office/drawing/2014/main" id="{C64A2EAA-FD7A-4E06-9F9C-5423EA335EDD}"/>
              </a:ext>
            </a:extLst>
          </p:cNvPr>
          <p:cNvSpPr txBox="1"/>
          <p:nvPr/>
        </p:nvSpPr>
        <p:spPr>
          <a:xfrm>
            <a:off x="8443963" y="5652574"/>
            <a:ext cx="1569658"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椭率角</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(EA)</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17047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4</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1063899" y="876589"/>
            <a:ext cx="23156815" cy="2400655"/>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正交偏振模式的产生：（</a:t>
            </a:r>
            <a:r>
              <a:rPr lang="en-US" altLang="zh-CN" sz="4800" dirty="0">
                <a:solidFill>
                  <a:srgbClr val="000000"/>
                </a:solidFill>
              </a:rPr>
              <a:t>1</a:t>
            </a:r>
            <a:r>
              <a:rPr lang="zh-CN" altLang="en-US" sz="4800" dirty="0">
                <a:solidFill>
                  <a:srgbClr val="000000"/>
                </a:solidFill>
              </a:rPr>
              <a:t>）直接来自辐射过程；（</a:t>
            </a:r>
            <a:r>
              <a:rPr lang="en-US" altLang="zh-CN" sz="4800" dirty="0">
                <a:solidFill>
                  <a:srgbClr val="000000"/>
                </a:solidFill>
              </a:rPr>
              <a:t>2</a:t>
            </a:r>
            <a:r>
              <a:rPr lang="zh-CN" altLang="en-US" sz="4800" dirty="0">
                <a:solidFill>
                  <a:srgbClr val="000000"/>
                </a:solidFill>
              </a:rPr>
              <a:t>）由传播机制产生。</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800" dirty="0">
                <a:solidFill>
                  <a:srgbClr val="000000"/>
                </a:solidFill>
              </a:rPr>
              <a:t>                                                                                【</a:t>
            </a:r>
            <a:r>
              <a:rPr lang="zh-CN" altLang="en-US" sz="4800" dirty="0">
                <a:solidFill>
                  <a:srgbClr val="000000"/>
                </a:solidFill>
              </a:rPr>
              <a:t>未得到观测确认</a:t>
            </a:r>
            <a:r>
              <a:rPr lang="en-US" altLang="zh-CN" sz="4800" dirty="0">
                <a:solidFill>
                  <a:srgbClr val="000000"/>
                </a:solidFill>
              </a:rPr>
              <a:t>】</a:t>
            </a: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p:txBody>
      </p:sp>
      <p:pic>
        <p:nvPicPr>
          <p:cNvPr id="8" name="图片 7">
            <a:extLst>
              <a:ext uri="{FF2B5EF4-FFF2-40B4-BE49-F238E27FC236}">
                <a16:creationId xmlns:a16="http://schemas.microsoft.com/office/drawing/2014/main" id="{8081FAFC-5753-492F-82C2-583027070FD4}"/>
              </a:ext>
            </a:extLst>
          </p:cNvPr>
          <p:cNvPicPr>
            <a:picLocks noChangeAspect="1"/>
          </p:cNvPicPr>
          <p:nvPr/>
        </p:nvPicPr>
        <p:blipFill>
          <a:blip r:embed="rId3"/>
          <a:stretch>
            <a:fillRect/>
          </a:stretch>
        </p:blipFill>
        <p:spPr>
          <a:xfrm>
            <a:off x="10773298" y="3997523"/>
            <a:ext cx="12521599" cy="1973922"/>
          </a:xfrm>
          <a:prstGeom prst="rect">
            <a:avLst/>
          </a:prstGeom>
        </p:spPr>
      </p:pic>
      <p:sp>
        <p:nvSpPr>
          <p:cNvPr id="10" name="文本框 9">
            <a:extLst>
              <a:ext uri="{FF2B5EF4-FFF2-40B4-BE49-F238E27FC236}">
                <a16:creationId xmlns:a16="http://schemas.microsoft.com/office/drawing/2014/main" id="{30DB2547-36EF-4D35-97A1-1AE6FE66B2F7}"/>
              </a:ext>
            </a:extLst>
          </p:cNvPr>
          <p:cNvSpPr txBox="1"/>
          <p:nvPr/>
        </p:nvSpPr>
        <p:spPr>
          <a:xfrm>
            <a:off x="14015357" y="5341881"/>
            <a:ext cx="1948543" cy="1846657"/>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dirty="0">
                <a:solidFill>
                  <a:srgbClr val="000000"/>
                </a:solidFill>
              </a:rPr>
              <a:t>O</a:t>
            </a:r>
            <a:r>
              <a:rPr lang="zh-CN" altLang="en-US" dirty="0">
                <a:solidFill>
                  <a:srgbClr val="000000"/>
                </a:solidFill>
              </a:rPr>
              <a:t>与</a:t>
            </a:r>
            <a:r>
              <a:rPr lang="en-US" altLang="zh-CN" dirty="0">
                <a:solidFill>
                  <a:srgbClr val="000000"/>
                </a:solidFill>
              </a:rPr>
              <a:t>X</a:t>
            </a:r>
            <a:r>
              <a:rPr lang="zh-CN" altLang="en-US" dirty="0">
                <a:solidFill>
                  <a:srgbClr val="000000"/>
                </a:solidFill>
              </a:rPr>
              <a:t>模</a:t>
            </a:r>
            <a:endParaRPr lang="en-US" altLang="zh-CN"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折射率相等时</a:t>
            </a:r>
          </a:p>
        </p:txBody>
      </p:sp>
      <p:pic>
        <p:nvPicPr>
          <p:cNvPr id="12" name="图片 11">
            <a:extLst>
              <a:ext uri="{FF2B5EF4-FFF2-40B4-BE49-F238E27FC236}">
                <a16:creationId xmlns:a16="http://schemas.microsoft.com/office/drawing/2014/main" id="{D652138C-95D0-4CA5-8830-3E5ED39ABE0B}"/>
              </a:ext>
            </a:extLst>
          </p:cNvPr>
          <p:cNvPicPr>
            <a:picLocks noChangeAspect="1"/>
          </p:cNvPicPr>
          <p:nvPr/>
        </p:nvPicPr>
        <p:blipFill>
          <a:blip r:embed="rId4"/>
          <a:stretch>
            <a:fillRect/>
          </a:stretch>
        </p:blipFill>
        <p:spPr>
          <a:xfrm>
            <a:off x="1338147" y="2010343"/>
            <a:ext cx="8056226" cy="6415392"/>
          </a:xfrm>
          <a:prstGeom prst="rect">
            <a:avLst/>
          </a:prstGeom>
        </p:spPr>
      </p:pic>
      <p:sp>
        <p:nvSpPr>
          <p:cNvPr id="17" name="文本框 16">
            <a:extLst>
              <a:ext uri="{FF2B5EF4-FFF2-40B4-BE49-F238E27FC236}">
                <a16:creationId xmlns:a16="http://schemas.microsoft.com/office/drawing/2014/main" id="{AD90D208-418A-4B45-BEF3-9E58359115E2}"/>
              </a:ext>
            </a:extLst>
          </p:cNvPr>
          <p:cNvSpPr txBox="1"/>
          <p:nvPr/>
        </p:nvSpPr>
        <p:spPr>
          <a:xfrm>
            <a:off x="2252546" y="8425735"/>
            <a:ext cx="6985710"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Cheng &amp; Ruderman 1979 </a:t>
            </a: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ApJ</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9" name="文本框 18">
            <a:extLst>
              <a:ext uri="{FF2B5EF4-FFF2-40B4-BE49-F238E27FC236}">
                <a16:creationId xmlns:a16="http://schemas.microsoft.com/office/drawing/2014/main" id="{E7C0BD18-3583-4CE8-BA42-87C80E89E17A}"/>
              </a:ext>
            </a:extLst>
          </p:cNvPr>
          <p:cNvSpPr txBox="1"/>
          <p:nvPr/>
        </p:nvSpPr>
        <p:spPr>
          <a:xfrm>
            <a:off x="12842488" y="7171764"/>
            <a:ext cx="6985710"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对</a:t>
            </a: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Petrova</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2001 A&amp;A. </a:t>
            </a: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的一个图示</a:t>
            </a:r>
          </a:p>
        </p:txBody>
      </p:sp>
      <p:sp>
        <p:nvSpPr>
          <p:cNvPr id="18" name="文本框 17">
            <a:extLst>
              <a:ext uri="{FF2B5EF4-FFF2-40B4-BE49-F238E27FC236}">
                <a16:creationId xmlns:a16="http://schemas.microsoft.com/office/drawing/2014/main" id="{7E1D2645-5FF7-436C-9580-6F75A0D58D2A}"/>
              </a:ext>
            </a:extLst>
          </p:cNvPr>
          <p:cNvSpPr txBox="1"/>
          <p:nvPr/>
        </p:nvSpPr>
        <p:spPr>
          <a:xfrm>
            <a:off x="1449659" y="9576467"/>
            <a:ext cx="21484682" cy="3139319"/>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本文先不考虑</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OPM</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的产生机制以及辐射机制本身，而通过传播过程对脉冲星信号偏振的影响，尝试进行磁层等离子体诊断。</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en-US" altLang="zh-CN" sz="4800" dirty="0">
                <a:solidFill>
                  <a:srgbClr val="000000"/>
                </a:solidFill>
                <a:sym typeface="Wingdings" panose="05000000000000000000" pitchFamily="2" charset="2"/>
              </a:rPr>
              <a:t></a:t>
            </a:r>
            <a:r>
              <a:rPr lang="zh-CN" altLang="en-US" sz="4800" dirty="0">
                <a:solidFill>
                  <a:srgbClr val="000000"/>
                </a:solidFill>
                <a:sym typeface="Wingdings" panose="05000000000000000000" pitchFamily="2" charset="2"/>
              </a:rPr>
              <a:t>使用的模型：极限偏振区域的波模耦合。</a:t>
            </a:r>
            <a:endParaRPr kumimoji="0" lang="zh-CN" altLang="en-US" sz="4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9192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5</a:t>
            </a:fld>
            <a:endParaRPr kumimoji="0" sz="24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9" name="文本框 8">
            <a:extLst>
              <a:ext uri="{FF2B5EF4-FFF2-40B4-BE49-F238E27FC236}">
                <a16:creationId xmlns:a16="http://schemas.microsoft.com/office/drawing/2014/main" id="{C498E917-4B2D-4C12-90F1-2E74FCF276B1}"/>
              </a:ext>
            </a:extLst>
          </p:cNvPr>
          <p:cNvSpPr txBox="1"/>
          <p:nvPr/>
        </p:nvSpPr>
        <p:spPr>
          <a:xfrm>
            <a:off x="1222918" y="555130"/>
            <a:ext cx="21484682" cy="1274194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极限偏振理论</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效应（</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limiting-polarization theory/effect</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a:t>
            </a:r>
            <a:r>
              <a:rPr lang="zh-CN" altLang="en-US" sz="4800" dirty="0">
                <a:solidFill>
                  <a:srgbClr val="000000"/>
                </a:solidFill>
              </a:rPr>
              <a:t>简介：</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a:t>
            </a:r>
            <a:r>
              <a:rPr lang="en-US" altLang="zh-CN" sz="4800" dirty="0">
                <a:solidFill>
                  <a:srgbClr val="000000"/>
                </a:solidFill>
              </a:rPr>
              <a:t>1</a:t>
            </a:r>
            <a:r>
              <a:rPr lang="zh-CN" altLang="en-US" sz="4800" dirty="0">
                <a:solidFill>
                  <a:srgbClr val="000000"/>
                </a:solidFill>
              </a:rPr>
              <a:t>）脉冲星磁层等离子体密度总的来说是越往外越小，当电磁波传播到达一定距离时，其偏振不再随传播而改变，此即</a:t>
            </a:r>
            <a:r>
              <a:rPr lang="zh-CN" altLang="en-US" sz="4800" b="1" dirty="0">
                <a:solidFill>
                  <a:srgbClr val="000000"/>
                </a:solidFill>
              </a:rPr>
              <a:t>极限偏振</a:t>
            </a:r>
            <a:r>
              <a:rPr lang="zh-CN" altLang="en-US" sz="4800" dirty="0">
                <a:solidFill>
                  <a:srgbClr val="000000"/>
                </a:solidFill>
              </a:rPr>
              <a:t>。</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2</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）极限偏振</a:t>
            </a:r>
            <a:r>
              <a:rPr lang="zh-CN" altLang="en-US" sz="4800" dirty="0">
                <a:solidFill>
                  <a:srgbClr val="000000"/>
                </a:solidFill>
              </a:rPr>
              <a:t>的产生必然发生在等离子体密度显著变小的区域，非均匀等离子体中波模耦合，其显著发生的条件为：</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满足此条件的区域为</a:t>
            </a:r>
            <a:r>
              <a:rPr kumimoji="0" lang="zh-CN" altLang="en-US" sz="4800" b="1" i="0" u="none" strike="noStrike" cap="none" spc="0" normalizeH="0" baseline="0" dirty="0">
                <a:ln>
                  <a:noFill/>
                </a:ln>
                <a:solidFill>
                  <a:srgbClr val="000000"/>
                </a:solidFill>
                <a:effectLst/>
                <a:uFillTx/>
                <a:latin typeface="Calibri"/>
                <a:ea typeface="Calibri"/>
                <a:cs typeface="Calibri"/>
                <a:sym typeface="Calibri"/>
              </a:rPr>
              <a:t>极限偏振区域</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，可定义</a:t>
            </a:r>
            <a:r>
              <a:rPr kumimoji="0" lang="zh-CN" altLang="en-US" sz="4800" b="1" i="0" u="none" strike="noStrike" cap="none" spc="0" normalizeH="0" baseline="0" dirty="0">
                <a:ln>
                  <a:noFill/>
                </a:ln>
                <a:solidFill>
                  <a:srgbClr val="000000"/>
                </a:solidFill>
                <a:effectLst/>
                <a:uFillTx/>
                <a:latin typeface="Calibri"/>
                <a:ea typeface="Calibri"/>
                <a:cs typeface="Calibri"/>
                <a:sym typeface="Calibri"/>
              </a:rPr>
              <a:t>极限偏振半径</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3</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）如果一个纯</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O</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波入射极限偏振区域，由于波模耦合，</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X</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波方向上也会出现分量，加上相位差的变化，可以引入偏振位置角的变化以及圆偏振变化。</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物理图像的理解：极限偏振区域等离子体</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en-US" altLang="zh-CN" sz="4800" dirty="0">
                <a:solidFill>
                  <a:srgbClr val="000000"/>
                </a:solidFill>
              </a:rPr>
              <a:t>  </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环境变化太快，波模跟不上</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a:t>
            </a: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a:t>
            </a:r>
            <a:r>
              <a:rPr lang="en-US" altLang="zh-CN" sz="4800" dirty="0">
                <a:solidFill>
                  <a:srgbClr val="000000"/>
                </a:solidFill>
              </a:rPr>
              <a:t>WKB</a:t>
            </a:r>
            <a:r>
              <a:rPr lang="zh-CN" altLang="en-US" sz="4800" dirty="0">
                <a:solidFill>
                  <a:srgbClr val="000000"/>
                </a:solidFill>
              </a:rPr>
              <a:t>近似的失效）</a:t>
            </a:r>
            <a:endParaRPr kumimoji="0" lang="zh-CN" altLang="en-US" sz="4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 name="图片 2">
            <a:extLst>
              <a:ext uri="{FF2B5EF4-FFF2-40B4-BE49-F238E27FC236}">
                <a16:creationId xmlns:a16="http://schemas.microsoft.com/office/drawing/2014/main" id="{80369EA4-E42C-4955-88FC-B0A8EC14E420}"/>
              </a:ext>
            </a:extLst>
          </p:cNvPr>
          <p:cNvPicPr>
            <a:picLocks noChangeAspect="1"/>
          </p:cNvPicPr>
          <p:nvPr/>
        </p:nvPicPr>
        <p:blipFill>
          <a:blip r:embed="rId3"/>
          <a:stretch>
            <a:fillRect/>
          </a:stretch>
        </p:blipFill>
        <p:spPr>
          <a:xfrm>
            <a:off x="8652650" y="5743318"/>
            <a:ext cx="5006054" cy="1404760"/>
          </a:xfrm>
          <a:prstGeom prst="rect">
            <a:avLst/>
          </a:prstGeom>
        </p:spPr>
      </p:pic>
      <p:pic>
        <p:nvPicPr>
          <p:cNvPr id="2050" name="Picture 2" descr="生成的二维码">
            <a:extLst>
              <a:ext uri="{FF2B5EF4-FFF2-40B4-BE49-F238E27FC236}">
                <a16:creationId xmlns:a16="http://schemas.microsoft.com/office/drawing/2014/main" id="{797F4E3E-842E-465F-9542-F8EF9304D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7283" y="10160619"/>
            <a:ext cx="2425390" cy="24253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生成的二维码">
            <a:extLst>
              <a:ext uri="{FF2B5EF4-FFF2-40B4-BE49-F238E27FC236}">
                <a16:creationId xmlns:a16="http://schemas.microsoft.com/office/drawing/2014/main" id="{D6220696-B717-487B-8F24-ADB6371F08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3190" y="10195931"/>
            <a:ext cx="2354766" cy="235476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3AB23D34-39F1-4602-93BC-20C6A24EC95B}"/>
              </a:ext>
            </a:extLst>
          </p:cNvPr>
          <p:cNvSpPr txBox="1"/>
          <p:nvPr/>
        </p:nvSpPr>
        <p:spPr>
          <a:xfrm>
            <a:off x="15617283" y="12666529"/>
            <a:ext cx="6473283"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      详见我上半年做的</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ppt</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 name="图片 6">
            <a:extLst>
              <a:ext uri="{FF2B5EF4-FFF2-40B4-BE49-F238E27FC236}">
                <a16:creationId xmlns:a16="http://schemas.microsoft.com/office/drawing/2014/main" id="{C7482BEE-BFC8-4C93-B1F8-836D4E4EA6B2}"/>
              </a:ext>
            </a:extLst>
          </p:cNvPr>
          <p:cNvPicPr>
            <a:picLocks noChangeAspect="1"/>
          </p:cNvPicPr>
          <p:nvPr/>
        </p:nvPicPr>
        <p:blipFill>
          <a:blip r:embed="rId6"/>
          <a:stretch>
            <a:fillRect/>
          </a:stretch>
        </p:blipFill>
        <p:spPr>
          <a:xfrm>
            <a:off x="20633478" y="12528395"/>
            <a:ext cx="953495" cy="921712"/>
          </a:xfrm>
          <a:prstGeom prst="rect">
            <a:avLst/>
          </a:prstGeom>
        </p:spPr>
      </p:pic>
      <p:sp>
        <p:nvSpPr>
          <p:cNvPr id="11" name="文本框 10">
            <a:extLst>
              <a:ext uri="{FF2B5EF4-FFF2-40B4-BE49-F238E27FC236}">
                <a16:creationId xmlns:a16="http://schemas.microsoft.com/office/drawing/2014/main" id="{A42B0469-DE94-4362-A5A2-A7A93B138D36}"/>
              </a:ext>
            </a:extLst>
          </p:cNvPr>
          <p:cNvSpPr txBox="1"/>
          <p:nvPr/>
        </p:nvSpPr>
        <p:spPr>
          <a:xfrm>
            <a:off x="13069224" y="12145174"/>
            <a:ext cx="3122342"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Budden</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1952</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文本框 16">
            <a:extLst>
              <a:ext uri="{FF2B5EF4-FFF2-40B4-BE49-F238E27FC236}">
                <a16:creationId xmlns:a16="http://schemas.microsoft.com/office/drawing/2014/main" id="{D4BD335C-344F-4016-8626-74F2344671F5}"/>
              </a:ext>
            </a:extLst>
          </p:cNvPr>
          <p:cNvSpPr txBox="1"/>
          <p:nvPr/>
        </p:nvSpPr>
        <p:spPr>
          <a:xfrm>
            <a:off x="21467956" y="11094840"/>
            <a:ext cx="3122342"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Lyubarskii</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&amp;</a:t>
            </a:r>
          </a:p>
          <a:p>
            <a:pPr marL="0" marR="0" indent="0" algn="l" defTabSz="914400" rtl="0" fontAlgn="auto" latinLnBrk="1" hangingPunct="0">
              <a:lnSpc>
                <a:spcPct val="100000"/>
              </a:lnSpc>
              <a:spcBef>
                <a:spcPts val="0"/>
              </a:spcBef>
              <a:spcAft>
                <a:spcPts val="0"/>
              </a:spcAft>
              <a:buClrTx/>
              <a:buSzTx/>
              <a:buFontTx/>
              <a:buNone/>
              <a:tabLst/>
            </a:pPr>
            <a:r>
              <a:rPr lang="en-US" altLang="zh-CN" dirty="0" err="1">
                <a:solidFill>
                  <a:srgbClr val="000000"/>
                </a:solidFill>
              </a:rPr>
              <a:t>Petrova</a:t>
            </a:r>
            <a:r>
              <a:rPr lang="en-US" altLang="zh-CN" dirty="0">
                <a:solidFill>
                  <a:srgbClr val="000000"/>
                </a:solidFill>
              </a:rPr>
              <a:t> 1999</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151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6</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835300" y="2006902"/>
            <a:ext cx="21872300" cy="86177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无穷强磁场中，单能等离子体里，高频波传播的耦合方程（</a:t>
            </a:r>
            <a:r>
              <a:rPr lang="en-US" altLang="zh-CN" sz="4400" dirty="0" err="1">
                <a:solidFill>
                  <a:srgbClr val="000000"/>
                </a:solidFill>
              </a:rPr>
              <a:t>Lyubarskii</a:t>
            </a:r>
            <a:r>
              <a:rPr lang="en-US" altLang="zh-CN" sz="4400" dirty="0">
                <a:solidFill>
                  <a:srgbClr val="000000"/>
                </a:solidFill>
              </a:rPr>
              <a:t> &amp; </a:t>
            </a:r>
            <a:r>
              <a:rPr lang="en-US" altLang="zh-CN" sz="4400" dirty="0" err="1">
                <a:solidFill>
                  <a:srgbClr val="000000"/>
                </a:solidFill>
              </a:rPr>
              <a:t>Petrova</a:t>
            </a:r>
            <a:r>
              <a:rPr lang="en-US" altLang="zh-CN" sz="4400" dirty="0">
                <a:solidFill>
                  <a:srgbClr val="000000"/>
                </a:solidFill>
              </a:rPr>
              <a:t> 1999</a:t>
            </a:r>
            <a:r>
              <a:rPr lang="zh-CN" altLang="en-US" sz="4400" dirty="0">
                <a:solidFill>
                  <a:srgbClr val="000000"/>
                </a:solidFill>
              </a:rPr>
              <a:t>）</a:t>
            </a:r>
            <a:r>
              <a:rPr lang="en-US" altLang="zh-CN" sz="4400" dirty="0">
                <a:solidFill>
                  <a:srgbClr val="000000"/>
                </a:solidFill>
              </a:rPr>
              <a:t>:</a:t>
            </a:r>
          </a:p>
        </p:txBody>
      </p:sp>
      <p:sp>
        <p:nvSpPr>
          <p:cNvPr id="3" name="文本框 2">
            <a:extLst>
              <a:ext uri="{FF2B5EF4-FFF2-40B4-BE49-F238E27FC236}">
                <a16:creationId xmlns:a16="http://schemas.microsoft.com/office/drawing/2014/main" id="{5CAC831A-A3AE-4C96-8EF4-80B250393D64}"/>
              </a:ext>
            </a:extLst>
          </p:cNvPr>
          <p:cNvSpPr txBox="1"/>
          <p:nvPr/>
        </p:nvSpPr>
        <p:spPr>
          <a:xfrm>
            <a:off x="892628" y="473190"/>
            <a:ext cx="13748658" cy="141577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8000" b="1" dirty="0">
                <a:solidFill>
                  <a:srgbClr val="000000"/>
                </a:solidFill>
              </a:rPr>
              <a:t>2. Model</a:t>
            </a:r>
            <a:endParaRPr kumimoji="0" lang="zh-CN" altLang="en-US" sz="8000" b="1"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图片 7">
            <a:extLst>
              <a:ext uri="{FF2B5EF4-FFF2-40B4-BE49-F238E27FC236}">
                <a16:creationId xmlns:a16="http://schemas.microsoft.com/office/drawing/2014/main" id="{BB975D92-5789-417B-8B87-A5C8D18731A3}"/>
              </a:ext>
            </a:extLst>
          </p:cNvPr>
          <p:cNvPicPr>
            <a:picLocks noChangeAspect="1"/>
          </p:cNvPicPr>
          <p:nvPr/>
        </p:nvPicPr>
        <p:blipFill>
          <a:blip r:embed="rId3"/>
          <a:stretch>
            <a:fillRect/>
          </a:stretch>
        </p:blipFill>
        <p:spPr>
          <a:xfrm>
            <a:off x="1503173" y="2812311"/>
            <a:ext cx="8685856" cy="2165289"/>
          </a:xfrm>
          <a:prstGeom prst="rect">
            <a:avLst/>
          </a:prstGeom>
        </p:spPr>
      </p:pic>
      <p:pic>
        <p:nvPicPr>
          <p:cNvPr id="9" name="图片 8">
            <a:extLst>
              <a:ext uri="{FF2B5EF4-FFF2-40B4-BE49-F238E27FC236}">
                <a16:creationId xmlns:a16="http://schemas.microsoft.com/office/drawing/2014/main" id="{7F744BAE-2395-4CBC-A581-70EBD56FE5DA}"/>
              </a:ext>
            </a:extLst>
          </p:cNvPr>
          <p:cNvPicPr>
            <a:picLocks noChangeAspect="1"/>
          </p:cNvPicPr>
          <p:nvPr/>
        </p:nvPicPr>
        <p:blipFill>
          <a:blip r:embed="rId4"/>
          <a:stretch>
            <a:fillRect/>
          </a:stretch>
        </p:blipFill>
        <p:spPr>
          <a:xfrm>
            <a:off x="12148309" y="3198818"/>
            <a:ext cx="7064977" cy="1388543"/>
          </a:xfrm>
          <a:prstGeom prst="rect">
            <a:avLst/>
          </a:prstGeom>
        </p:spPr>
      </p:pic>
      <p:pic>
        <p:nvPicPr>
          <p:cNvPr id="10" name="图片 9">
            <a:extLst>
              <a:ext uri="{FF2B5EF4-FFF2-40B4-BE49-F238E27FC236}">
                <a16:creationId xmlns:a16="http://schemas.microsoft.com/office/drawing/2014/main" id="{A93EF1B7-8F74-4E0E-B7F5-E42D6DE19D6C}"/>
              </a:ext>
            </a:extLst>
          </p:cNvPr>
          <p:cNvPicPr>
            <a:picLocks noChangeAspect="1"/>
          </p:cNvPicPr>
          <p:nvPr/>
        </p:nvPicPr>
        <p:blipFill rotWithShape="1">
          <a:blip r:embed="rId5"/>
          <a:srcRect b="3133"/>
          <a:stretch/>
        </p:blipFill>
        <p:spPr>
          <a:xfrm>
            <a:off x="14097685" y="4725537"/>
            <a:ext cx="4015715" cy="1133531"/>
          </a:xfrm>
          <a:prstGeom prst="rect">
            <a:avLst/>
          </a:prstGeom>
        </p:spPr>
      </p:pic>
      <p:pic>
        <p:nvPicPr>
          <p:cNvPr id="11" name="图片 10">
            <a:extLst>
              <a:ext uri="{FF2B5EF4-FFF2-40B4-BE49-F238E27FC236}">
                <a16:creationId xmlns:a16="http://schemas.microsoft.com/office/drawing/2014/main" id="{5633EF77-9C53-4527-8B79-77BDC848B358}"/>
              </a:ext>
            </a:extLst>
          </p:cNvPr>
          <p:cNvPicPr>
            <a:picLocks noChangeAspect="1"/>
          </p:cNvPicPr>
          <p:nvPr/>
        </p:nvPicPr>
        <p:blipFill>
          <a:blip r:embed="rId6"/>
          <a:stretch>
            <a:fillRect/>
          </a:stretch>
        </p:blipFill>
        <p:spPr>
          <a:xfrm>
            <a:off x="3356880" y="5318368"/>
            <a:ext cx="2630261" cy="989095"/>
          </a:xfrm>
          <a:prstGeom prst="rect">
            <a:avLst/>
          </a:prstGeom>
        </p:spPr>
      </p:pic>
      <p:pic>
        <p:nvPicPr>
          <p:cNvPr id="12" name="图片 11">
            <a:extLst>
              <a:ext uri="{FF2B5EF4-FFF2-40B4-BE49-F238E27FC236}">
                <a16:creationId xmlns:a16="http://schemas.microsoft.com/office/drawing/2014/main" id="{4ED0A0F7-6B9F-48C1-8C6C-84224305BA65}"/>
              </a:ext>
            </a:extLst>
          </p:cNvPr>
          <p:cNvPicPr>
            <a:picLocks noChangeAspect="1"/>
          </p:cNvPicPr>
          <p:nvPr/>
        </p:nvPicPr>
        <p:blipFill>
          <a:blip r:embed="rId7"/>
          <a:stretch>
            <a:fillRect/>
          </a:stretch>
        </p:blipFill>
        <p:spPr>
          <a:xfrm>
            <a:off x="6632153" y="4948462"/>
            <a:ext cx="5559847" cy="1905221"/>
          </a:xfrm>
          <a:prstGeom prst="rect">
            <a:avLst/>
          </a:prstGeom>
        </p:spPr>
      </p:pic>
      <p:pic>
        <p:nvPicPr>
          <p:cNvPr id="13" name="Picture 4" descr="生成的二维码">
            <a:extLst>
              <a:ext uri="{FF2B5EF4-FFF2-40B4-BE49-F238E27FC236}">
                <a16:creationId xmlns:a16="http://schemas.microsoft.com/office/drawing/2014/main" id="{C6B40DC3-9286-4710-B77C-7998516A9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13190" y="10195931"/>
            <a:ext cx="2354766" cy="2354766"/>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A1B95801-4522-404D-B60A-E4E020B5DCB6}"/>
              </a:ext>
            </a:extLst>
          </p:cNvPr>
          <p:cNvSpPr txBox="1"/>
          <p:nvPr/>
        </p:nvSpPr>
        <p:spPr>
          <a:xfrm>
            <a:off x="21467956" y="11094840"/>
            <a:ext cx="3122342"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Lyubarskii</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&amp;</a:t>
            </a:r>
          </a:p>
          <a:p>
            <a:pPr marL="0" marR="0" indent="0" algn="l" defTabSz="914400" rtl="0" fontAlgn="auto" latinLnBrk="1" hangingPunct="0">
              <a:lnSpc>
                <a:spcPct val="100000"/>
              </a:lnSpc>
              <a:spcBef>
                <a:spcPts val="0"/>
              </a:spcBef>
              <a:spcAft>
                <a:spcPts val="0"/>
              </a:spcAft>
              <a:buClrTx/>
              <a:buSzTx/>
              <a:buFontTx/>
              <a:buNone/>
              <a:tabLst/>
            </a:pPr>
            <a:r>
              <a:rPr lang="en-US" altLang="zh-CN" dirty="0" err="1">
                <a:solidFill>
                  <a:srgbClr val="000000"/>
                </a:solidFill>
              </a:rPr>
              <a:t>Petrova</a:t>
            </a:r>
            <a:r>
              <a:rPr lang="en-US" altLang="zh-CN" dirty="0">
                <a:solidFill>
                  <a:srgbClr val="000000"/>
                </a:solidFill>
              </a:rPr>
              <a:t> 1999</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文本框 14">
            <a:extLst>
              <a:ext uri="{FF2B5EF4-FFF2-40B4-BE49-F238E27FC236}">
                <a16:creationId xmlns:a16="http://schemas.microsoft.com/office/drawing/2014/main" id="{96321FA3-55AB-4C42-87DD-CE636C528ABF}"/>
              </a:ext>
            </a:extLst>
          </p:cNvPr>
          <p:cNvSpPr txBox="1"/>
          <p:nvPr/>
        </p:nvSpPr>
        <p:spPr>
          <a:xfrm>
            <a:off x="892628" y="7204253"/>
            <a:ext cx="21872300" cy="5601531"/>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其中</a:t>
            </a:r>
            <a:r>
              <a:rPr lang="en-US" altLang="zh-CN" sz="4400" dirty="0">
                <a:solidFill>
                  <a:srgbClr val="000000"/>
                </a:solidFill>
              </a:rPr>
              <a:t>ax, ay</a:t>
            </a:r>
            <a:r>
              <a:rPr lang="zh-CN" altLang="en-US" sz="4400" dirty="0">
                <a:solidFill>
                  <a:srgbClr val="000000"/>
                </a:solidFill>
              </a:rPr>
              <a:t>是电矢量的两个分量（复数），将上述方程转化为</a:t>
            </a:r>
            <a:r>
              <a:rPr lang="en-US" altLang="zh-CN" sz="4400" dirty="0">
                <a:solidFill>
                  <a:srgbClr val="000000"/>
                </a:solidFill>
              </a:rPr>
              <a:t>Stokes</a:t>
            </a:r>
            <a:r>
              <a:rPr lang="zh-CN" altLang="en-US" sz="4400" dirty="0">
                <a:solidFill>
                  <a:srgbClr val="000000"/>
                </a:solidFill>
              </a:rPr>
              <a:t>参数形式：</a:t>
            </a: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4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400" dirty="0">
                <a:solidFill>
                  <a:srgbClr val="000000"/>
                </a:solidFill>
              </a:rPr>
              <a:t>（为免歧义，将上面的</a:t>
            </a:r>
            <a:r>
              <a:rPr lang="en-US" altLang="zh-CN" sz="4400" b="1" dirty="0">
                <a:solidFill>
                  <a:srgbClr val="000000"/>
                </a:solidFill>
              </a:rPr>
              <a:t>q</a:t>
            </a:r>
            <a:r>
              <a:rPr lang="zh-CN" altLang="en-US" sz="4400" dirty="0">
                <a:solidFill>
                  <a:srgbClr val="000000"/>
                </a:solidFill>
              </a:rPr>
              <a:t>矢量改为</a:t>
            </a:r>
            <a:r>
              <a:rPr lang="en-US" altLang="zh-CN" sz="4400" b="1" i="1" dirty="0">
                <a:solidFill>
                  <a:srgbClr val="000000"/>
                </a:solidFill>
              </a:rPr>
              <a:t>l</a:t>
            </a:r>
            <a:r>
              <a:rPr lang="zh-CN" altLang="en-US" sz="4400" dirty="0">
                <a:solidFill>
                  <a:srgbClr val="000000"/>
                </a:solidFill>
              </a:rPr>
              <a:t>矢量）</a:t>
            </a:r>
            <a:endParaRPr lang="en-US" altLang="zh-CN" sz="4400" dirty="0">
              <a:solidFill>
                <a:srgbClr val="000000"/>
              </a:solidFill>
            </a:endParaRPr>
          </a:p>
        </p:txBody>
      </p:sp>
      <p:grpSp>
        <p:nvGrpSpPr>
          <p:cNvPr id="16" name="组合 15">
            <a:extLst>
              <a:ext uri="{FF2B5EF4-FFF2-40B4-BE49-F238E27FC236}">
                <a16:creationId xmlns:a16="http://schemas.microsoft.com/office/drawing/2014/main" id="{F5BE72AF-680C-4C3B-9911-561790E846D8}"/>
              </a:ext>
            </a:extLst>
          </p:cNvPr>
          <p:cNvGrpSpPr/>
          <p:nvPr/>
        </p:nvGrpSpPr>
        <p:grpSpPr>
          <a:xfrm>
            <a:off x="1400552" y="8075236"/>
            <a:ext cx="10087870" cy="3462591"/>
            <a:chOff x="1835980" y="7902530"/>
            <a:chExt cx="10087870" cy="3462591"/>
          </a:xfrm>
        </p:grpSpPr>
        <p:pic>
          <p:nvPicPr>
            <p:cNvPr id="2" name="图片 1">
              <a:extLst>
                <a:ext uri="{FF2B5EF4-FFF2-40B4-BE49-F238E27FC236}">
                  <a16:creationId xmlns:a16="http://schemas.microsoft.com/office/drawing/2014/main" id="{A01099F9-4FB3-4372-A31F-44F8BA6ECEFA}"/>
                </a:ext>
              </a:extLst>
            </p:cNvPr>
            <p:cNvPicPr>
              <a:picLocks noChangeAspect="1"/>
            </p:cNvPicPr>
            <p:nvPr/>
          </p:nvPicPr>
          <p:blipFill>
            <a:blip r:embed="rId9"/>
            <a:stretch>
              <a:fillRect/>
            </a:stretch>
          </p:blipFill>
          <p:spPr>
            <a:xfrm>
              <a:off x="1835980" y="7902530"/>
              <a:ext cx="6038095" cy="2323809"/>
            </a:xfrm>
            <a:prstGeom prst="rect">
              <a:avLst/>
            </a:prstGeom>
          </p:spPr>
        </p:pic>
        <p:pic>
          <p:nvPicPr>
            <p:cNvPr id="7" name="图片 6">
              <a:extLst>
                <a:ext uri="{FF2B5EF4-FFF2-40B4-BE49-F238E27FC236}">
                  <a16:creationId xmlns:a16="http://schemas.microsoft.com/office/drawing/2014/main" id="{CACD4065-3A43-4265-B218-B14EF2E0F69D}"/>
                </a:ext>
              </a:extLst>
            </p:cNvPr>
            <p:cNvPicPr>
              <a:picLocks noChangeAspect="1"/>
            </p:cNvPicPr>
            <p:nvPr/>
          </p:nvPicPr>
          <p:blipFill>
            <a:blip r:embed="rId10"/>
            <a:stretch>
              <a:fillRect/>
            </a:stretch>
          </p:blipFill>
          <p:spPr>
            <a:xfrm>
              <a:off x="2038136" y="10222264"/>
              <a:ext cx="9885714" cy="1142857"/>
            </a:xfrm>
            <a:prstGeom prst="rect">
              <a:avLst/>
            </a:prstGeom>
          </p:spPr>
        </p:pic>
      </p:grpSp>
      <p:sp>
        <p:nvSpPr>
          <p:cNvPr id="17" name="文本框 16">
            <a:extLst>
              <a:ext uri="{FF2B5EF4-FFF2-40B4-BE49-F238E27FC236}">
                <a16:creationId xmlns:a16="http://schemas.microsoft.com/office/drawing/2014/main" id="{4E8EDB26-56E7-4001-8CB5-A84BCED3C894}"/>
              </a:ext>
            </a:extLst>
          </p:cNvPr>
          <p:cNvSpPr txBox="1"/>
          <p:nvPr/>
        </p:nvSpPr>
        <p:spPr>
          <a:xfrm>
            <a:off x="892628" y="6045031"/>
            <a:ext cx="3701142"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b="1" dirty="0">
                <a:solidFill>
                  <a:srgbClr val="000000"/>
                </a:solidFill>
              </a:rPr>
              <a:t>q</a:t>
            </a: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矢量包含转动</a:t>
            </a:r>
          </a:p>
        </p:txBody>
      </p:sp>
      <p:sp>
        <p:nvSpPr>
          <p:cNvPr id="20" name="文本框 19">
            <a:extLst>
              <a:ext uri="{FF2B5EF4-FFF2-40B4-BE49-F238E27FC236}">
                <a16:creationId xmlns:a16="http://schemas.microsoft.com/office/drawing/2014/main" id="{82AB2645-52E6-4F22-9FFD-9CEC9BA6907B}"/>
              </a:ext>
            </a:extLst>
          </p:cNvPr>
          <p:cNvSpPr txBox="1"/>
          <p:nvPr/>
        </p:nvSpPr>
        <p:spPr>
          <a:xfrm>
            <a:off x="10507469" y="6307463"/>
            <a:ext cx="3701142"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b="1" dirty="0">
                <a:solidFill>
                  <a:srgbClr val="000000"/>
                </a:solidFill>
              </a:rPr>
              <a:t>b</a:t>
            </a:r>
            <a:r>
              <a:rPr lang="zh-CN" altLang="en-US" dirty="0">
                <a:solidFill>
                  <a:srgbClr val="000000"/>
                </a:solidFill>
              </a:rPr>
              <a:t>是磁场方向矢量</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 name="文本框 17">
            <a:extLst>
              <a:ext uri="{FF2B5EF4-FFF2-40B4-BE49-F238E27FC236}">
                <a16:creationId xmlns:a16="http://schemas.microsoft.com/office/drawing/2014/main" id="{315896B3-83AC-419D-90AD-3397E61DDF75}"/>
              </a:ext>
            </a:extLst>
          </p:cNvPr>
          <p:cNvSpPr txBox="1"/>
          <p:nvPr/>
        </p:nvSpPr>
        <p:spPr>
          <a:xfrm>
            <a:off x="19213286" y="3320143"/>
            <a:ext cx="4158343" cy="129266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R</a:t>
            </a: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包含等离子体密度</a:t>
            </a:r>
            <a:endParaRPr kumimoji="0" lang="en-US" altLang="zh-CN" sz="36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dirty="0">
                <a:solidFill>
                  <a:srgbClr val="000000"/>
                </a:solidFill>
              </a:rPr>
              <a:t>和能量（</a:t>
            </a:r>
            <a:r>
              <a:rPr lang="en-US" altLang="zh-CN" dirty="0">
                <a:solidFill>
                  <a:srgbClr val="000000"/>
                </a:solidFill>
              </a:rPr>
              <a:t>gamma</a:t>
            </a:r>
            <a:r>
              <a:rPr lang="zh-CN" altLang="en-US" dirty="0">
                <a:solidFill>
                  <a:srgbClr val="000000"/>
                </a:solidFill>
              </a:rPr>
              <a:t>）</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9" name="图片 18">
            <a:extLst>
              <a:ext uri="{FF2B5EF4-FFF2-40B4-BE49-F238E27FC236}">
                <a16:creationId xmlns:a16="http://schemas.microsoft.com/office/drawing/2014/main" id="{FD80414D-D505-4036-B330-A3F56B218381}"/>
              </a:ext>
            </a:extLst>
          </p:cNvPr>
          <p:cNvPicPr>
            <a:picLocks noChangeAspect="1"/>
          </p:cNvPicPr>
          <p:nvPr/>
        </p:nvPicPr>
        <p:blipFill>
          <a:blip r:embed="rId11"/>
          <a:stretch>
            <a:fillRect/>
          </a:stretch>
        </p:blipFill>
        <p:spPr>
          <a:xfrm>
            <a:off x="19213286" y="5002095"/>
            <a:ext cx="3066667" cy="552381"/>
          </a:xfrm>
          <a:prstGeom prst="rect">
            <a:avLst/>
          </a:prstGeom>
        </p:spPr>
      </p:pic>
    </p:spTree>
    <p:extLst>
      <p:ext uri="{BB962C8B-B14F-4D97-AF65-F5344CB8AC3E}">
        <p14:creationId xmlns:p14="http://schemas.microsoft.com/office/powerpoint/2010/main" val="335933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7</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1255850" y="856358"/>
            <a:ext cx="21872300"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几何关系：求解磁场方向矢量</a:t>
            </a:r>
            <a:r>
              <a:rPr kumimoji="0" lang="en-US" altLang="zh-CN" sz="4800" b="1" i="0" u="none" strike="noStrike" cap="none" spc="0" normalizeH="0" baseline="0" dirty="0">
                <a:ln>
                  <a:noFill/>
                </a:ln>
                <a:solidFill>
                  <a:srgbClr val="000000"/>
                </a:solidFill>
                <a:effectLst/>
                <a:uFillTx/>
                <a:latin typeface="Calibri"/>
                <a:ea typeface="Calibri"/>
                <a:cs typeface="Calibri"/>
                <a:sym typeface="Calibri"/>
              </a:rPr>
              <a:t>b</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以及含转动的</a:t>
            </a:r>
            <a:r>
              <a:rPr kumimoji="0" lang="en-US" altLang="zh-CN" sz="4800" b="1" i="1" u="none" strike="noStrike" cap="none" spc="0" normalizeH="0" baseline="0" dirty="0">
                <a:ln>
                  <a:noFill/>
                </a:ln>
                <a:solidFill>
                  <a:srgbClr val="000000"/>
                </a:solidFill>
                <a:effectLst/>
                <a:uFillTx/>
                <a:latin typeface="Calibri"/>
                <a:ea typeface="Calibri"/>
                <a:cs typeface="Calibri"/>
                <a:sym typeface="Calibri"/>
              </a:rPr>
              <a:t>l</a:t>
            </a:r>
          </a:p>
        </p:txBody>
      </p:sp>
      <p:pic>
        <p:nvPicPr>
          <p:cNvPr id="2" name="图片 1">
            <a:extLst>
              <a:ext uri="{FF2B5EF4-FFF2-40B4-BE49-F238E27FC236}">
                <a16:creationId xmlns:a16="http://schemas.microsoft.com/office/drawing/2014/main" id="{BC2F3886-0EE9-4D26-8A5E-328B728B0861}"/>
              </a:ext>
            </a:extLst>
          </p:cNvPr>
          <p:cNvPicPr>
            <a:picLocks noChangeAspect="1"/>
          </p:cNvPicPr>
          <p:nvPr/>
        </p:nvPicPr>
        <p:blipFill>
          <a:blip r:embed="rId3"/>
          <a:stretch>
            <a:fillRect/>
          </a:stretch>
        </p:blipFill>
        <p:spPr>
          <a:xfrm>
            <a:off x="1971962" y="2297715"/>
            <a:ext cx="6485482" cy="5812715"/>
          </a:xfrm>
          <a:prstGeom prst="rect">
            <a:avLst/>
          </a:prstGeom>
        </p:spPr>
      </p:pic>
      <p:sp>
        <p:nvSpPr>
          <p:cNvPr id="3" name="文本框 2">
            <a:extLst>
              <a:ext uri="{FF2B5EF4-FFF2-40B4-BE49-F238E27FC236}">
                <a16:creationId xmlns:a16="http://schemas.microsoft.com/office/drawing/2014/main" id="{90193B0E-57EA-4F43-BF75-9A3082E8E633}"/>
              </a:ext>
            </a:extLst>
          </p:cNvPr>
          <p:cNvSpPr txBox="1"/>
          <p:nvPr/>
        </p:nvSpPr>
        <p:spPr>
          <a:xfrm>
            <a:off x="9612086" y="2496637"/>
            <a:ext cx="9231086" cy="535531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参数：</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磁倾角</a:t>
            </a:r>
            <a:r>
              <a:rPr lang="en-US" altLang="zh-CN" sz="4800" dirty="0">
                <a:solidFill>
                  <a:srgbClr val="000000"/>
                </a:solidFill>
              </a:rPr>
              <a:t>α</a:t>
            </a: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视线（波矢）与自转轴夹角</a:t>
            </a:r>
            <a:r>
              <a:rPr kumimoji="0" lang="el-GR" altLang="zh-CN" sz="4800" b="0" i="0" u="none" strike="noStrike" cap="none" spc="0" normalizeH="0" baseline="0" dirty="0">
                <a:ln>
                  <a:noFill/>
                </a:ln>
                <a:solidFill>
                  <a:srgbClr val="000000"/>
                </a:solidFill>
                <a:effectLst/>
                <a:uFillTx/>
                <a:latin typeface="Calibri"/>
                <a:ea typeface="Calibri"/>
                <a:cs typeface="Calibri"/>
                <a:sym typeface="Calibri"/>
              </a:rPr>
              <a:t>ξ</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脉冲相位（经度）</a:t>
            </a:r>
            <a:r>
              <a:rPr lang="en-US" altLang="zh-CN" sz="4800" dirty="0">
                <a:solidFill>
                  <a:srgbClr val="000000"/>
                </a:solidFill>
              </a:rPr>
              <a:t>Φ = </a:t>
            </a:r>
            <a:r>
              <a:rPr lang="en-US" altLang="zh-CN" sz="4800" dirty="0" err="1">
                <a:solidFill>
                  <a:srgbClr val="000000"/>
                </a:solidFill>
              </a:rPr>
              <a:t>Ωt</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由上面三个数可以</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计算波矢与磁轴夹角</a:t>
            </a:r>
            <a:r>
              <a:rPr lang="en-US" altLang="zh-CN" sz="4800" dirty="0">
                <a:solidFill>
                  <a:srgbClr val="000000"/>
                </a:solidFill>
              </a:rPr>
              <a:t>θ</a:t>
            </a:r>
            <a:endParaRPr kumimoji="0" lang="zh-CN" alt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文本框 3">
            <a:extLst>
              <a:ext uri="{FF2B5EF4-FFF2-40B4-BE49-F238E27FC236}">
                <a16:creationId xmlns:a16="http://schemas.microsoft.com/office/drawing/2014/main" id="{840AD332-0BD8-4714-B214-1ADAD212C16E}"/>
              </a:ext>
            </a:extLst>
          </p:cNvPr>
          <p:cNvSpPr txBox="1"/>
          <p:nvPr/>
        </p:nvSpPr>
        <p:spPr>
          <a:xfrm>
            <a:off x="4844143" y="3516085"/>
            <a:ext cx="1643743"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θ</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文本框 4">
            <a:extLst>
              <a:ext uri="{FF2B5EF4-FFF2-40B4-BE49-F238E27FC236}">
                <a16:creationId xmlns:a16="http://schemas.microsoft.com/office/drawing/2014/main" id="{2FB05002-8D64-4657-AF4D-20C345FD7052}"/>
              </a:ext>
            </a:extLst>
          </p:cNvPr>
          <p:cNvSpPr txBox="1"/>
          <p:nvPr/>
        </p:nvSpPr>
        <p:spPr>
          <a:xfrm>
            <a:off x="1415143" y="8784300"/>
            <a:ext cx="16393886" cy="3877983"/>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传播路径上磁场方向的变化主要有两个因素：</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1</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）偶极磁场（非均匀）自身的变化；</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a:t>
            </a:r>
            <a:r>
              <a:rPr lang="en-US" altLang="zh-CN" sz="4800" dirty="0">
                <a:solidFill>
                  <a:srgbClr val="000000"/>
                </a:solidFill>
              </a:rPr>
              <a:t>2</a:t>
            </a:r>
            <a:r>
              <a:rPr lang="zh-CN" altLang="en-US" sz="4800" dirty="0">
                <a:solidFill>
                  <a:srgbClr val="000000"/>
                </a:solidFill>
              </a:rPr>
              <a:t>）转动引起的磁场变化。</a:t>
            </a: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zh-CN" altLang="en-US" sz="4800" dirty="0">
                <a:solidFill>
                  <a:srgbClr val="000000"/>
                </a:solidFill>
              </a:rPr>
              <a:t>在我们目前考虑的过程中，（</a:t>
            </a:r>
            <a:r>
              <a:rPr lang="en-US" altLang="zh-CN" sz="4800" dirty="0">
                <a:solidFill>
                  <a:srgbClr val="000000"/>
                </a:solidFill>
              </a:rPr>
              <a:t>2</a:t>
            </a:r>
            <a:r>
              <a:rPr lang="zh-CN" altLang="en-US" sz="4800" dirty="0">
                <a:solidFill>
                  <a:srgbClr val="000000"/>
                </a:solidFill>
              </a:rPr>
              <a:t>）主导。</a:t>
            </a:r>
            <a:endParaRPr kumimoji="0" lang="zh-CN" alt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文本框 6">
            <a:extLst>
              <a:ext uri="{FF2B5EF4-FFF2-40B4-BE49-F238E27FC236}">
                <a16:creationId xmlns:a16="http://schemas.microsoft.com/office/drawing/2014/main" id="{2A163141-7AF2-4F3A-BEF2-2CB9D75EB242}"/>
              </a:ext>
            </a:extLst>
          </p:cNvPr>
          <p:cNvSpPr txBox="1"/>
          <p:nvPr/>
        </p:nvSpPr>
        <p:spPr>
          <a:xfrm>
            <a:off x="14652171" y="8823848"/>
            <a:ext cx="8697686" cy="1661991"/>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假设极限偏振半径远小于光速圆柱半径，旋转计算结果为：</a:t>
            </a:r>
          </a:p>
        </p:txBody>
      </p:sp>
      <p:pic>
        <p:nvPicPr>
          <p:cNvPr id="8" name="图片 7">
            <a:extLst>
              <a:ext uri="{FF2B5EF4-FFF2-40B4-BE49-F238E27FC236}">
                <a16:creationId xmlns:a16="http://schemas.microsoft.com/office/drawing/2014/main" id="{2DBF614D-4B0D-4CC2-AC64-E70FFB783391}"/>
              </a:ext>
            </a:extLst>
          </p:cNvPr>
          <p:cNvPicPr>
            <a:picLocks noChangeAspect="1"/>
          </p:cNvPicPr>
          <p:nvPr/>
        </p:nvPicPr>
        <p:blipFill>
          <a:blip r:embed="rId4"/>
          <a:stretch>
            <a:fillRect/>
          </a:stretch>
        </p:blipFill>
        <p:spPr>
          <a:xfrm>
            <a:off x="14856591" y="10449052"/>
            <a:ext cx="4990476" cy="2247619"/>
          </a:xfrm>
          <a:prstGeom prst="rect">
            <a:avLst/>
          </a:prstGeom>
        </p:spPr>
      </p:pic>
    </p:spTree>
    <p:extLst>
      <p:ext uri="{BB962C8B-B14F-4D97-AF65-F5344CB8AC3E}">
        <p14:creationId xmlns:p14="http://schemas.microsoft.com/office/powerpoint/2010/main" val="1858251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8</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689793" y="856358"/>
            <a:ext cx="21872300"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代回初始耦合方程得：</a:t>
            </a:r>
            <a:endParaRPr kumimoji="0" lang="en-US" altLang="zh-CN" sz="4800" b="1" i="1" u="none" strike="noStrike" cap="none" spc="0" normalizeH="0" baseline="0" dirty="0">
              <a:ln>
                <a:noFill/>
              </a:ln>
              <a:solidFill>
                <a:srgbClr val="000000"/>
              </a:solidFill>
              <a:effectLst/>
              <a:uFillTx/>
              <a:latin typeface="Calibri"/>
              <a:ea typeface="Calibri"/>
              <a:cs typeface="Calibri"/>
              <a:sym typeface="Calibri"/>
            </a:endParaRPr>
          </a:p>
        </p:txBody>
      </p:sp>
      <p:pic>
        <p:nvPicPr>
          <p:cNvPr id="9" name="图片 8">
            <a:extLst>
              <a:ext uri="{FF2B5EF4-FFF2-40B4-BE49-F238E27FC236}">
                <a16:creationId xmlns:a16="http://schemas.microsoft.com/office/drawing/2014/main" id="{7F505DEA-6E3D-440B-9E62-6BB018F0AC34}"/>
              </a:ext>
            </a:extLst>
          </p:cNvPr>
          <p:cNvPicPr>
            <a:picLocks noChangeAspect="1"/>
          </p:cNvPicPr>
          <p:nvPr/>
        </p:nvPicPr>
        <p:blipFill>
          <a:blip r:embed="rId3"/>
          <a:stretch>
            <a:fillRect/>
          </a:stretch>
        </p:blipFill>
        <p:spPr>
          <a:xfrm>
            <a:off x="815657" y="1993685"/>
            <a:ext cx="9428571" cy="3828571"/>
          </a:xfrm>
          <a:prstGeom prst="rect">
            <a:avLst/>
          </a:prstGeom>
        </p:spPr>
      </p:pic>
      <p:pic>
        <p:nvPicPr>
          <p:cNvPr id="10" name="图片 9">
            <a:extLst>
              <a:ext uri="{FF2B5EF4-FFF2-40B4-BE49-F238E27FC236}">
                <a16:creationId xmlns:a16="http://schemas.microsoft.com/office/drawing/2014/main" id="{801E77FF-E858-4AD0-925D-13BD8B3F091C}"/>
              </a:ext>
            </a:extLst>
          </p:cNvPr>
          <p:cNvPicPr>
            <a:picLocks noChangeAspect="1"/>
          </p:cNvPicPr>
          <p:nvPr/>
        </p:nvPicPr>
        <p:blipFill>
          <a:blip r:embed="rId4"/>
          <a:stretch>
            <a:fillRect/>
          </a:stretch>
        </p:blipFill>
        <p:spPr>
          <a:xfrm>
            <a:off x="1034704" y="6858000"/>
            <a:ext cx="8990476" cy="3695238"/>
          </a:xfrm>
          <a:prstGeom prst="rect">
            <a:avLst/>
          </a:prstGeom>
        </p:spPr>
      </p:pic>
      <p:sp>
        <p:nvSpPr>
          <p:cNvPr id="12" name="文本框 11">
            <a:extLst>
              <a:ext uri="{FF2B5EF4-FFF2-40B4-BE49-F238E27FC236}">
                <a16:creationId xmlns:a16="http://schemas.microsoft.com/office/drawing/2014/main" id="{AD081F92-8559-4BF5-88A5-515113993C0F}"/>
              </a:ext>
            </a:extLst>
          </p:cNvPr>
          <p:cNvSpPr txBox="1"/>
          <p:nvPr/>
        </p:nvSpPr>
        <p:spPr>
          <a:xfrm>
            <a:off x="815657" y="5860228"/>
            <a:ext cx="21872300"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其中</a:t>
            </a:r>
            <a:endParaRPr kumimoji="0" lang="en-US" altLang="zh-CN" sz="4800" b="1" i="1"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图片 10">
            <a:extLst>
              <a:ext uri="{FF2B5EF4-FFF2-40B4-BE49-F238E27FC236}">
                <a16:creationId xmlns:a16="http://schemas.microsoft.com/office/drawing/2014/main" id="{D74E9AB0-967A-491D-AA9E-DE8A5F401D20}"/>
              </a:ext>
            </a:extLst>
          </p:cNvPr>
          <p:cNvPicPr>
            <a:picLocks noChangeAspect="1"/>
          </p:cNvPicPr>
          <p:nvPr/>
        </p:nvPicPr>
        <p:blipFill>
          <a:blip r:embed="rId5"/>
          <a:stretch>
            <a:fillRect/>
          </a:stretch>
        </p:blipFill>
        <p:spPr>
          <a:xfrm>
            <a:off x="2360934" y="6093320"/>
            <a:ext cx="1504762" cy="457143"/>
          </a:xfrm>
          <a:prstGeom prst="rect">
            <a:avLst/>
          </a:prstGeom>
        </p:spPr>
      </p:pic>
      <p:sp>
        <p:nvSpPr>
          <p:cNvPr id="13" name="文本框 12">
            <a:extLst>
              <a:ext uri="{FF2B5EF4-FFF2-40B4-BE49-F238E27FC236}">
                <a16:creationId xmlns:a16="http://schemas.microsoft.com/office/drawing/2014/main" id="{19BFD227-209E-46B4-A029-B0750FB540F5}"/>
              </a:ext>
            </a:extLst>
          </p:cNvPr>
          <p:cNvSpPr txBox="1"/>
          <p:nvPr/>
        </p:nvSpPr>
        <p:spPr>
          <a:xfrm>
            <a:off x="815657" y="11179629"/>
            <a:ext cx="8458972"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决定传播的有两个参数：</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ρ</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和</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η</a:t>
            </a:r>
            <a:endParaRPr kumimoji="0" lang="zh-CN" alt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 name="文本框 13">
            <a:extLst>
              <a:ext uri="{FF2B5EF4-FFF2-40B4-BE49-F238E27FC236}">
                <a16:creationId xmlns:a16="http://schemas.microsoft.com/office/drawing/2014/main" id="{8E3447E0-E9F4-475F-B714-7A3260A55790}"/>
              </a:ext>
            </a:extLst>
          </p:cNvPr>
          <p:cNvSpPr txBox="1"/>
          <p:nvPr/>
        </p:nvSpPr>
        <p:spPr>
          <a:xfrm>
            <a:off x="12779828" y="3907970"/>
            <a:ext cx="8284028" cy="6093974"/>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ρ</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包含</a:t>
            </a:r>
            <a:r>
              <a:rPr kumimoji="0" lang="en-US" altLang="zh-CN" sz="4800" b="0" i="0" u="none" strike="noStrike" cap="none" spc="0" normalizeH="0" baseline="0" dirty="0" err="1">
                <a:ln>
                  <a:noFill/>
                </a:ln>
                <a:solidFill>
                  <a:srgbClr val="000000"/>
                </a:solidFill>
                <a:effectLst/>
                <a:uFillTx/>
                <a:latin typeface="Calibri"/>
                <a:ea typeface="Calibri"/>
                <a:cs typeface="Calibri"/>
                <a:sym typeface="Calibri"/>
              </a:rPr>
              <a:t>z_p</a:t>
            </a:r>
            <a:r>
              <a:rPr kumimoji="0" lang="en-US" altLang="zh-CN" sz="4800" b="0" i="0" u="none" strike="noStrike" cap="none" spc="0" normalizeH="0" baseline="0" dirty="0">
                <a:ln>
                  <a:noFill/>
                </a:ln>
                <a:solidFill>
                  <a:srgbClr val="000000"/>
                </a:solidFill>
                <a:effectLst/>
                <a:uFillTx/>
                <a:latin typeface="Calibri"/>
                <a:ea typeface="Calibri"/>
                <a:cs typeface="Calibri"/>
                <a:sym typeface="Calibri"/>
              </a:rPr>
              <a:t>, </a:t>
            </a: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极限偏振半径，由等离子体密度和能量决定。</a:t>
            </a: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lang="en-US" altLang="zh-CN" sz="4800"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zh-CN" sz="4800" dirty="0">
                <a:solidFill>
                  <a:srgbClr val="000000"/>
                </a:solidFill>
              </a:rPr>
              <a:t>η</a:t>
            </a:r>
            <a:r>
              <a:rPr lang="zh-CN" altLang="en-US" sz="4800" dirty="0">
                <a:solidFill>
                  <a:srgbClr val="000000"/>
                </a:solidFill>
              </a:rPr>
              <a:t>反映了波矢的位置，能直接对应到旋转矢量模型</a:t>
            </a:r>
            <a:r>
              <a:rPr lang="en-US" altLang="zh-CN" sz="4800" dirty="0">
                <a:solidFill>
                  <a:srgbClr val="000000"/>
                </a:solidFill>
              </a:rPr>
              <a:t>RVM.</a:t>
            </a:r>
          </a:p>
          <a:p>
            <a:pPr marL="0" marR="0" indent="0" algn="l" defTabSz="914400" rtl="0" fontAlgn="auto" latinLnBrk="1" hangingPunct="0">
              <a:lnSpc>
                <a:spcPct val="100000"/>
              </a:lnSpc>
              <a:spcBef>
                <a:spcPts val="0"/>
              </a:spcBef>
              <a:spcAft>
                <a:spcPts val="0"/>
              </a:spcAft>
              <a:buClrTx/>
              <a:buSzTx/>
              <a:buFontTx/>
              <a:buNone/>
              <a:tabLst/>
            </a:pPr>
            <a:endParaRPr kumimoji="0" lang="en-US" altLang="zh-CN" sz="4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下面看看这两个参数对末态偏振的影响如何。</a:t>
            </a:r>
          </a:p>
        </p:txBody>
      </p:sp>
    </p:spTree>
    <p:extLst>
      <p:ext uri="{BB962C8B-B14F-4D97-AF65-F5344CB8AC3E}">
        <p14:creationId xmlns:p14="http://schemas.microsoft.com/office/powerpoint/2010/main" val="1294227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lvl1pPr>
              <a:defRPr>
                <a:solidFill>
                  <a:srgbClr val="888888"/>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eaLnBrk="1" fontAlgn="auto" latinLnBrk="0" hangingPunct="1">
                <a:lnSpc>
                  <a:spcPct val="100000"/>
                </a:lnSpc>
                <a:spcBef>
                  <a:spcPts val="0"/>
                </a:spcBef>
                <a:spcAft>
                  <a:spcPts val="0"/>
                </a:spcAft>
                <a:buClrTx/>
                <a:buSzTx/>
                <a:buFontTx/>
                <a:buNone/>
                <a:tabLst/>
                <a:defRPr sz="1800">
                  <a:solidFill>
                    <a:srgbClr val="000000"/>
                  </a:solidFill>
                </a:defRPr>
              </a:pPr>
              <a:t>9</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文本框 5">
            <a:extLst>
              <a:ext uri="{FF2B5EF4-FFF2-40B4-BE49-F238E27FC236}">
                <a16:creationId xmlns:a16="http://schemas.microsoft.com/office/drawing/2014/main" id="{8C2085BF-082F-43CA-8141-73238216068A}"/>
              </a:ext>
            </a:extLst>
          </p:cNvPr>
          <p:cNvSpPr txBox="1"/>
          <p:nvPr/>
        </p:nvSpPr>
        <p:spPr>
          <a:xfrm>
            <a:off x="689793" y="856358"/>
            <a:ext cx="21872300" cy="923328"/>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4800" b="0" i="0" u="none" strike="noStrike" cap="none" spc="0" normalizeH="0" baseline="0" dirty="0">
                <a:ln>
                  <a:noFill/>
                </a:ln>
                <a:solidFill>
                  <a:srgbClr val="000000"/>
                </a:solidFill>
                <a:effectLst/>
                <a:uFillTx/>
                <a:latin typeface="Calibri"/>
                <a:ea typeface="Calibri"/>
                <a:cs typeface="Calibri"/>
                <a:sym typeface="Calibri"/>
              </a:rPr>
              <a:t>改变参数，数值解方程结果：</a:t>
            </a:r>
            <a:endParaRPr kumimoji="0" lang="en-US" altLang="zh-CN" sz="4800" b="1" i="1" u="none" strike="noStrike" cap="none" spc="0" normalizeH="0" baseline="0" dirty="0">
              <a:ln>
                <a:noFill/>
              </a:ln>
              <a:solidFill>
                <a:srgbClr val="000000"/>
              </a:solidFill>
              <a:effectLst/>
              <a:uFillTx/>
              <a:latin typeface="Calibri"/>
              <a:ea typeface="Calibri"/>
              <a:cs typeface="Calibri"/>
              <a:sym typeface="Calibri"/>
            </a:endParaRPr>
          </a:p>
        </p:txBody>
      </p:sp>
      <p:pic>
        <p:nvPicPr>
          <p:cNvPr id="2" name="图片 1">
            <a:extLst>
              <a:ext uri="{FF2B5EF4-FFF2-40B4-BE49-F238E27FC236}">
                <a16:creationId xmlns:a16="http://schemas.microsoft.com/office/drawing/2014/main" id="{EDEA8DF9-839D-482E-AF4E-2201CED5D5A8}"/>
              </a:ext>
            </a:extLst>
          </p:cNvPr>
          <p:cNvPicPr>
            <a:picLocks noChangeAspect="1"/>
          </p:cNvPicPr>
          <p:nvPr/>
        </p:nvPicPr>
        <p:blipFill>
          <a:blip r:embed="rId3"/>
          <a:stretch>
            <a:fillRect/>
          </a:stretch>
        </p:blipFill>
        <p:spPr>
          <a:xfrm>
            <a:off x="864752" y="2846486"/>
            <a:ext cx="11180952" cy="8361905"/>
          </a:xfrm>
          <a:prstGeom prst="rect">
            <a:avLst/>
          </a:prstGeom>
        </p:spPr>
      </p:pic>
      <p:pic>
        <p:nvPicPr>
          <p:cNvPr id="3" name="图片 2">
            <a:extLst>
              <a:ext uri="{FF2B5EF4-FFF2-40B4-BE49-F238E27FC236}">
                <a16:creationId xmlns:a16="http://schemas.microsoft.com/office/drawing/2014/main" id="{D8D1A779-3711-450D-A6C3-D1064817413E}"/>
              </a:ext>
            </a:extLst>
          </p:cNvPr>
          <p:cNvPicPr>
            <a:picLocks noChangeAspect="1"/>
          </p:cNvPicPr>
          <p:nvPr/>
        </p:nvPicPr>
        <p:blipFill>
          <a:blip r:embed="rId4"/>
          <a:stretch>
            <a:fillRect/>
          </a:stretch>
        </p:blipFill>
        <p:spPr>
          <a:xfrm>
            <a:off x="12585915" y="3305686"/>
            <a:ext cx="10933333" cy="8171428"/>
          </a:xfrm>
          <a:prstGeom prst="rect">
            <a:avLst/>
          </a:prstGeom>
        </p:spPr>
      </p:pic>
      <p:sp>
        <p:nvSpPr>
          <p:cNvPr id="4" name="文本框 3">
            <a:extLst>
              <a:ext uri="{FF2B5EF4-FFF2-40B4-BE49-F238E27FC236}">
                <a16:creationId xmlns:a16="http://schemas.microsoft.com/office/drawing/2014/main" id="{76A92E53-3225-4E8C-9A47-2CF8CD7EF096}"/>
              </a:ext>
            </a:extLst>
          </p:cNvPr>
          <p:cNvSpPr txBox="1"/>
          <p:nvPr/>
        </p:nvSpPr>
        <p:spPr>
          <a:xfrm>
            <a:off x="3048000" y="11919857"/>
            <a:ext cx="7380514"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末态圆偏振度 </a:t>
            </a: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v.s</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ρ &amp; η</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 name="文本框 15">
            <a:extLst>
              <a:ext uri="{FF2B5EF4-FFF2-40B4-BE49-F238E27FC236}">
                <a16:creationId xmlns:a16="http://schemas.microsoft.com/office/drawing/2014/main" id="{EB79379E-D0D7-40DF-AE77-D7495AB23FB0}"/>
              </a:ext>
            </a:extLst>
          </p:cNvPr>
          <p:cNvSpPr txBox="1"/>
          <p:nvPr/>
        </p:nvSpPr>
        <p:spPr>
          <a:xfrm>
            <a:off x="14292943" y="11919857"/>
            <a:ext cx="7380514" cy="738662"/>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zh-CN" altLang="en-US" sz="3600" b="0" i="0" u="none" strike="noStrike" cap="none" spc="0" normalizeH="0" baseline="0" dirty="0">
                <a:ln>
                  <a:noFill/>
                </a:ln>
                <a:solidFill>
                  <a:srgbClr val="000000"/>
                </a:solidFill>
                <a:effectLst/>
                <a:uFillTx/>
                <a:latin typeface="Calibri"/>
                <a:ea typeface="Calibri"/>
                <a:cs typeface="Calibri"/>
                <a:sym typeface="Calibri"/>
              </a:rPr>
              <a:t>末态偏振位置角变化 </a:t>
            </a:r>
            <a:r>
              <a:rPr kumimoji="0" lang="en-US" altLang="zh-CN" sz="3600" b="0" i="0" u="none" strike="noStrike" cap="none" spc="0" normalizeH="0" baseline="0" dirty="0" err="1">
                <a:ln>
                  <a:noFill/>
                </a:ln>
                <a:solidFill>
                  <a:srgbClr val="000000"/>
                </a:solidFill>
                <a:effectLst/>
                <a:uFillTx/>
                <a:latin typeface="Calibri"/>
                <a:ea typeface="Calibri"/>
                <a:cs typeface="Calibri"/>
                <a:sym typeface="Calibri"/>
              </a:rPr>
              <a:t>v.s</a:t>
            </a:r>
            <a:r>
              <a:rPr kumimoji="0" lang="en-US" altLang="zh-CN" sz="3600" b="0" i="0" u="none" strike="noStrike" cap="none" spc="0" normalizeH="0" baseline="0" dirty="0">
                <a:ln>
                  <a:noFill/>
                </a:ln>
                <a:solidFill>
                  <a:srgbClr val="000000"/>
                </a:solidFill>
                <a:effectLst/>
                <a:uFillTx/>
                <a:latin typeface="Calibri"/>
                <a:ea typeface="Calibri"/>
                <a:cs typeface="Calibri"/>
                <a:sym typeface="Calibri"/>
              </a:rPr>
              <a:t>. ρ &amp; η</a:t>
            </a:r>
            <a:endParaRPr kumimoji="0" lang="zh-CN" altLang="en-US" sz="36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175158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5A741BC-5D2F-4784-8E17-11044AF1958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OqCW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qglp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qCWk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6oJa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6oJa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6oJa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6oJaSH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qglpIbMSa70UIAACGIAAAKQAAAHVuaXZlcnNhbC9za2luX2N1c3RvbWl6YXRpb25fc2V0dGluZ3MueG1stVrrbuJKEv6/T9FidaSz0ipczC0rhpWxm8QaYjjYSWZ2tbIa3AlWbDfHbpjhiB/7NPtg+yRb3baDTYDYmVk8icbVVV9V160vZBC/eKG2iTkLvD8I91hoUc698Dke/gmhwZL5LJpFNKY8rh8oj17osm9G+MQEDagxJ6FLIlcTo/Gwgcbyg/o9ta/34a09ardQr41buI903NFg7FrRrxUNxvRWUxvUjyAS3IguachPow7qhdG3AkYY04gboUu/D5Uid36oOIObiLge8MXDbls8+0zrXm+LB7WbnV4H71uqoihdpHX0pt7Y93rXPbWJcKPdaSj7Ub+ltBTU7HSa1919s9fqKPA2vu4CShtfd1G712639H0Lt0AaqepIb2n7nnLdbKqgDfevtf14POo1GqjZbCptfd/pKuNRAwG3Ahiq0hcOVHRlpHT36kht9hU01sajcXuPddzVOqjfwt1GY98ejZRG4+Dcw+zy7jpQS08nc+c7gCdDcHJU5Fb9RHINlpsoAmabBmufcIo891NtNscWNm3VNqZmLc1LmcMZV2ZOkZoQgRySgA41FnIARtPQ36Ffl2y9+8ugLkcyNmlOvh7ydGnIYsM5C6+WCdRVyKKA+LXhn5OUSSdURpJtaVRF7oks6UFdT37KiqW6II3huSS0ZMGahLsJe2ZXC7J8eY7YJnRLmbnarWnke+ELcDeuexq+qMj3Ym5wGhTsw33xlBdbQ5uKqTCvi8VTStInC+pnGhvyU0HuoPJ9jxyJbr3Y41JUbYrnkuiaPNNiAPqqeC7LhKClGLWeeN4X4vQ7B3ZFVH3rIrtPdjQqKkm65EUptt6sq+bTOmLPwtlFufcD/SrnM2g64bOwsCGeUkJigkJhqSilbpPz148Y09fjXjIIQAsEN99cUlLS50aONr2bqeZXZzK9mToj46YGfUtWJRJl+Wur2//e7HShc6VyJZGsO3UyKWIhCdZplMMy7fl04gAgnjgm/mLXhuJ3ZdHpvT0xTFwbpv+pDABLwUNtKH6XEb2fz2HdcKyJoWPHsBxzaku/TLCN9drwK9ugFdlSxBnaevQb4iuKoD17EUWx77lyQLRsL9zQEvr06Z1qmA6sVvbc0ORqNbRYFO3+KpHJhq8geVYkRq4Xk4VPXakWUkSOi/YC2uW2DME/vvKAkwXEC6/KaJ+rj4Z549jT6cRysKlnlNoQhy7SIyI0VQeaqxaeA0ZEYPn+mLgjs08iINX3K4PcGje3E/ixhSG33vPKhx/+AWtmGEIyo2EJQUgcPIess6zH6VwXPgSFiKA1ieNvLHILSZMPXQlsw9SmkJqancO3BUyGDYH3wiWkDl3yEnh32LLUG+yMpl8gx6E2pxWFpp+hJD9XFPqKLaghbJUQM9UH40bu30QZZgWS1eCSiHyHbRlZLkFOeHPrsU0MFOFhKBNZjfFVZU0W/u0eAmmokzPVngCDs+Xbs7elYErkwjJXQhe0IQ3rIrt+uzf+4YxVY4J1B9JNnz46tuySQmlAdihkHBF3S8IlRQu6JBuohB2MuZ4rx0TkpQm/b7w/EOFp//klbV2mjr/88gGTCg3vhGWwXwZlsE1Z8/e0C7elM/igISLXz1pRxgEfNsHSsKnOjenPCVHsBRs/6dI/I1CvxlUN1rt2/Li/yoft/2CMlbTgkQEdbeSxSkIYVmKx5MDi6VcSNMwxqJsl/RwavjiYVgIwpymGydAPwDyA5wqGPIBHq0E84pFl2LDZeqQLcfooISxrNYna6XiLM6JP4Vz+WqoL+sRgv+RTsk02MrB2yfCXiXJuq1RYWmzDnoDhJmA+J0kFqL4XiDNUOdj7O+zk7w2K83lkG9+V1e17L3JFAD9vAvp2H/YUsUBSfRJneZ0sSn//QUOSKc4TvbNqG4jXAi0dq1x9/lDELKzOtVtHU00NixOFqGe/vBxUh/DJxLaciToSCFAmAeHLFazCT+KcVx4rORHoeKwCXjp5i5Joufrvv/9THubInoSKUurfquJA8YuuiV/x/mkyTuN/lcCx1VFRVL6UFEwPVJlo+fOVbUCC/pQjC0mWpYAF4oqrlGoogTSMqm2r2u0dVIkli4JtItgLVgS5U+efofHJvX5teEeiF2icNmN+VSDpeZGbvLINhyPuhvteSCuK//BKJCZvGzNH1XV59oca9b3lS7L8unCASa/5kM+eq+Bpt6oJ3fkIkroer44pF7esa0FLSN4PDWF7cq17JRwuVHwCPZwX7mdCHjF/Jm623l7lAoO4iIM0Hj4RP4bYZK95lnjFvqXBy9jypGPWGRgxE7vFIY82Ke+Bdsw9F8Xj5nFTyjHjA/NhYdCS+eSgi/RjKU0byavfvIJX2hvL4ZyVDuVMPxCP+U36nb/hzxGP+S2xqIj79jdCxyN5yew6bkSiPD0XuwTnROiAh4ayS6U82VuRR1gwEdeycc6klFDkDJhLh3JttL2ApuUsaHmD62csHoSv25c7IbPYyWnH4muHwsAhfeuX83fAPe7T88kt5wElmI++fK9YAcnXB8fOSKiI79b0Uw0OImS5Ep0+rqEU41NNuDP5huac3DrrZ6Kd5SSlNZdFA9nPZTuvpDIUXbyaKpbU+mWhQf2Nnwb1SxEapLDnAxhuggWNMOSAB10ujVCRmGdfZVdhD3JHeiR3ZjQPwFeAHcIZKauEHKGQWHJblVVL8pIfh70l93y6pVmnyhFyzrk8/0EM1XE5uVU+oU88n94ppXIVpK3ukIvFFpijn5WSJ7K8kqORikXHySKWsz/RrbK152DjidUo69Ii3fMNmvGjqNdPqALec94f1PPLLPSoN9+yHtNAFPDO/qnB/wBQSwMEFAACAAgA6oJaSG7UU1AADQAAvxwAABcAAAB1bml2ZXJzYWwvdW5pdmVyc2FsLnBuZ+2YeVyS+fbHn8pW0/k5jWmmch2nvJXjVmpm6pRbNeOWmSuQmaOloia4Iert1miTS7cyZ8Jkrjaoqag5biw6jaMYKKiIGwIZgySIpoSoINyHu71+f9+//YMXz3k/3+0czjnfz4v7gf6+evtM9gEAoHfxgtdlANhRBgDb3+/ZBZL3MSOZ4Ne2tMu+5wECw3QeNHTizvmdA4CWUl1V9E7Q3ptyITwNAPR7tZ9t1OTaGwBgeuWi17krmTApN6D+C/kUdTbLrzufnJ94z/rO4VQri/C6/7M4531K99DOc58afxp6yesz50+3p/5Nx1LnMwOvL4j2h/Z4ZfhUjwYsCmRYFZ7B1XRjsitYaYZRH12gIVAom1ujZIVwRbRbJu4alYxthct5tfG+upRBVvDQ4IlmZn0sr9pedWb0FteqqB7qEcZ+kLaKqfYV3sIaXO60/x7Qfi4eaK1VrdBtOXtB69pj8ZsTqG8SnT8FDae6SvLK692QXyy3/fsNVztj8l6tDgD86ehxkBbevwSS61Xg8PwftvAW3sJbeAtv4S28hbfwFt7CW3gLb+Et/D/jUPXmUl4T+PQni/9hDe+g9ak4XCMsb1POTmO6dWS/u2919RO3j8NJNYRQaA+xEoUhycGZ2bIE9aJ8NTZoooe8QjuBRp3zi5QVrZPo3dbiDUjrg9USmmSiqSlXLcN1hK6mh0x0EDI63AHg1yF39ZqAky4asXipe4tLRFWyT5U3ZqUHdczbSHqaKNUr94xg8U1vpQTt+ILsdWE5Eyl4ap67Nsv2hWCQiyoPzTqzPg6HWR1MzpVh0wQulRl8jKK/XcNdys1gda6n183PpbYSh/qRGpXII9nEmcGXp0MzIF2FsYnYxTdWuJnOyoJnfCm50OqYryXwa+oY44fg/bTZiR41isRrfYbHKj4bS0KPuM6APtAjFlAUktzFi3K6R0IgMWC1GYLyRdJSd5oo5OH4uqGdUMnXqKfmb58pqW7H9N1IkuFUf1g5//bqt6SZg8LdHmuvp511bnWfacxKINoTFo0MbzkiVGeZnPlFS6OWIj8WmzgunMB09TNl0CcxkNnAcmm8DnA6ihKElovZq+urT5ASd8mcyxHUYfgf2BW0b2zGzzYPEJjL8s/JsJmJm5QLS/gfQx4ibdcSmGOq8902CeV0QUobV/RVPQVp+EgucyCL9e4SG8WibMtrM99aXqIiUXnGaMKJ0TnK93wlTzFtZzbO9R2NHTtThHP2C5WcXWRSv6dFpt7tbSnxAfJdL5ptG3NjVj5DcOO4Z2vwCAmCe6DK4ZT+gRnH7ScuzdmFUStpkTWIx8Kk0OWQGvpkE44K+31fjwHKMC7mmcPiJ4aJdEqJXInnpHMxX0B9NqMUrCRWcWcFkxTf8W5PQYxpMQBkPNpogCpM0d8T5TiUrOJZthQZhGv6rGy3ie0HUmrr9IFTS8fEVwaKKNGm8AxOcW3Urqub5P2tDnhIf2w6K/lBO0rxN8/yFgmSQ+BbEKkCeyR9F9Be72kRsJ725Guu0w/golVn9rdHajD3aTuKjda4nVMr3psN56v6dWmR9SRpN712waankMZFaSe6Cm3x80jOtfGhtJdiPh58glStfCXYmeuMqPU0mfALPheOi5W4f01NZVs0pA0wcXUNMqoFIVb9jbABDykofbqcRT2THDXePH+yDLtoWWATMzHvdQSY+ZGXIxtazZI/QXGiwbVpvFylNN11Qez6gCZslnR6IiVptdCqV3dSuT23agMPwR86WMMX0kzbnp8g9CcFd/TtoX7fToQe3/BdKx1oYBnAZWdRLmkNIQNDMuteRLvU/ZF19WK5Mqqc8+XxPI2S3yFK3sAOf3kYCFua5A/nksTtfQ1Y0ROzDb8N0B35dgw5DB6X9X7WTh8NnU7PiqqYHkdl3jxk4NIfMlCc2paRUuGRF8Tcw7Dn5nCKgQaZBBnczJbynsPBZIktCeQKiYn7OJ6oUipKXDrNV692tJVuokTliCng1+wClfJh9o7M+XURrse+GxY5KIChpW1s27x1OpsV4EGR36Yl5yk5h8uDPJiyJ8QGk9AaeioHybk+PtTqBy2PoK6TU80S3MSKiNINSrAgQclmytKtUV2oXIr/M1H4pfa+lAHRCe8jKUiuoCU4b4+HRiXT5P2B05DscOnE2B0AZcMaqsgh1qN699Rnw+DO2r84I21reDcIy4K217dLxWDRKlplvs3Sao55K6Iyqd+uAHqPl8PLFJAP38rZmaHXxojBnLBLMObEsALp9Tcvz/9nv9TJU9Y12ABX7qtt+TJenmZztQsJcSwaPmb4WJZleVw0XAeoPrICmAyIfVhvjsvXeZsSOBP/o2L7ONnxShiDtfiSc/SfOwZKnBmRRmUxOXGDwRJotEtV9iFmjBIxnX6fmIzk3DgQtNcUqsg0ddKLycmYnn+qB1RkGPBXI3od4vt5vRtdD2grVA/18oLKIMIxcV91iwKhP2DQzI1uIb1vf9OAjcNmGUsqvGIPcVK/6Zn5ThgWFK4oRmATPz/+l2qJeWkvPrpoyf9fThBFIxh24HJwarCP9Xhlm4mHb4B3ULj/SZuaw3MPTdDOVJG9L/LLT+5zQzr8vuWe5YwFSiImGsebVq0J2tTd32sw6jiIdo8DG8do0mM/L+EuCNitxaE9G+wps+tXRexOhPlb8uLy6UST/rXFX1hgTp5uQptzJ4jROW8GCysN7jpeSWSLjkkc5TkuqNy+kUSersv1X/wTeCbiD8P2uXCu048oWWKwJ3SphddWKam6DWNeljjCx3MmE4pxVL2qlZ6nvQSB/khjQM2dlsUGMCqloT1rfbZXmWdlg37meapl9qaCn+dU3HlXCvaH5pvGAhLLvyMReEu2qsyswthwffVklTQD/97CyhZqqs64w0+3Jg/6yIwmizzh5fyHxFIEdpCY1V4X3UBdM43fhPVOOgkUWd3+O2/qWQ6ImI/1Y5Qw5JVxTDXnKLaQdk/7k9fvNs98a20qKSEy2hImGPi6mwmVi6/yk8GCiWY1VyDcpdouxUALip2nRaOYseZj8U+Dwvuj6+nJedwjRXNulRL9vf+NuN14DI8V1useFI6OT6i9KfrBvECtD8b735nSFYj+PG+DhWu3mPp/+zAyd6ftl3UuK0//c69sppsiSgkWhYnTTj+jMsEw28Qnnj1spiaSF1oKXn0n5DEwKE6MtgT1ZCjCVeNeh+MilOlxkwTlWPuf5WlDJ8dJd3Ki0l18QE+rOOacQtrFTYHiTAPqUAlnBtQK9aFwDErOcF1KeUP+OPp1XIFLK2zzLxJzW+V781LJGGRgmQFzzuWu/xzpBAwrF1qZ72yJxwxPYt8RYJ5jp+jJ8Y0XXsp8E8eZkkFZyI1imW/Kz0SpvWRuCk+YuI0ei25GqSfpYQLqGWv2qTY/sUg4SxDcfunWnxWjNDeZ9OQaid1HkkqTvIQvuvNr3D27ivqJqZqPNR7P63DlAgh6oYVtWXp21Ee3o8fmRWe4InPKV5E580Jdy4a8Qczge/Zqi0Fu804TAvPhtmsvDWIHP5fEPUhaY1StkIYbmQu+HhsjU7BHLsYS6J3Yu2NZslNt2LUCD9Vs13ynKbHw3bdcQSyEK1g21vYgLEW9IZHKxMck7b3azkv58JuuNH2yrLZiBhQszn3X5z9/YV1DUi6SOPOdmyiDviEile7+3/uLlC2/pZzJfklMsgMFQIg8qWk+uumvtRWFNNdgo6CZBjR5oRp91twTTONrJFBqQT6u0+h4zi6wtwTLl6mQDu29dXvUTB2B+3uUz8BKWpl+HmXmP4fseHfx5dMRsBIn/TB4ArrEzZu7wSRm+Y9gk7unCJpuMIhqxwsKb7e8tV4IQufCJtkUDh8L1kTc0De0KbWp+lf8zGr4bkdtR/+O2wkAiKG0VelPkYpwZ2Zd18CEP9pXGMv9spsOK+pRCW3jbH8qH+kcoih4pOzlPiPOtdnV1fHI5Oe6f0asvv3rJ+2l5RhT5cNnxIUIH61DHgVqDY0DxXzXHLkU7scaQh8f1fh2MXhBWeF8ymTb73mrrbhGbWE7mbs6Jg2xoAc/eKDIavvKF2IH23etoMzs8N+UlZGQr48ttbj1Y5e1pyE/lrbOuq//8biVedV94311kpf+BAHqisXjG7OI9O1APr2W1+zW1zzTpuvv2JDwvGT5WxUvKLykjTpr/IhibHhfvk47s9DkX35ufSw44LnZwTCBzhEAqHnvQJnj93VDU2qaNO5VteRg8nL/4XorXM7KArx4UEw2mRjaAQApVgZloG7+HZQCAGAftBcAvlqgGcFzRkpAO9/vpVUTqFY1N323g4c/yn4c2r0+h03/AnyXeNktK1bOf83TCvbVILPw3vAr4x/YofC2A9qxDRup+52rXn3X1KPOlgvL4e0nQRmfElcPa0Co+M0Rm5DJXy+rPV2/OQ/OBi56+3sRzl+78w9QSwMEFAACAAgA6oJaSLE0Q2lKAAAAagAAABsAAAB1bml2ZXJzYWwvdW5pdmVyc2FsLnBuZy54bWyzsa/IzVEoSy0qzszPs1Uy1DNQsrfj5bIpKEoty0wtV6gAihnpGUCAkkIlKrc8M6Ukw1bJwtIYIZaRmpmeUWKrZGZuABfUBxoJAFBLAQIAABQAAgAIAOqCWkgVDq0oZAQAAAcRAAAdAAAAAAAAAAEAAAAAAAAAAAB1bml2ZXJzYWwvY29tbW9uX21lc3NhZ2VzLmxuZ1BLAQIAABQAAgAIAOqCWkgIfgsjKQMAAIYMAAAnAAAAAAAAAAEAAAAAAJ8EAAB1bml2ZXJzYWwvZmxhc2hfcHVibGlzaGluZ19zZXR0aW5ncy54bWxQSwECAAAUAAIACADqglpItfwJZLoCAABVCgAAIQAAAAAAAAABAAAAAAANCAAAdW5pdmVyc2FsL2ZsYXNoX3NraW5fc2V0dGluZ3MueG1sUEsBAgAAFAACAAgA6oJaSCqWD2f+AgAAlwsAACYAAAAAAAAAAQAAAAAABgsAAHVuaXZlcnNhbC9odG1sX3B1Ymxpc2hpbmdfc2V0dGluZ3MueG1sUEsBAgAAFAACAAgA6oJaSGhxUpGaAQAAHwYAAB8AAAAAAAAAAQAAAAAASA4AAHVuaXZlcnNhbC9odG1sX3NraW5fc2V0dGluZ3MuanNQSwECAAAUAAIACADqglpIPTwv0cEAAADlAQAAGgAAAAAAAAABAAAAAAAfEAAAdW5pdmVyc2FsL2kxOG5fcHJlc2V0cy54bWxQSwECAAAUAAIACADqglpIcvzRgWcAAABrAAAAHAAAAAAAAAABAAAAAAAYEQAAdW5pdmVyc2FsL2xvY2FsX3NldHRpbmdzLnhtbFBLAQIAABQAAgAIAESUV0cjtE77+wIAALAIAAAUAAAAAAAAAAEAAAAAALkRAAB1bml2ZXJzYWwvcGxheWVyLnhtbFBLAQIAABQAAgAIAOqCWkhsxJrvRQgAAIYgAAApAAAAAAAAAAEAAAAAAOYUAAB1bml2ZXJzYWwvc2tpbl9jdXN0b21pemF0aW9uX3NldHRpbmdzLnhtbFBLAQIAABQAAgAIAOqCWkhu1FNQAA0AAL8cAAAXAAAAAAAAAAAAAAAAAHIdAAB1bml2ZXJzYWwvdW5pdmVyc2FsLnBuZ1BLAQIAABQAAgAIAOqCWkixNENpSgAAAGoAAAAbAAAAAAAAAAEAAAAAAKcqAAB1bml2ZXJzYWwvdW5pdmVyc2FsLnBuZy54bWxQSwUGAAAAAAsACwBJAwAAKisAAAAA"/>
  <p:tag name="ISPRING_PRESENTATION_TITLE" val="Musso"/>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Montserrat-Regular"/>
        <a:ea typeface="Montserrat-Regular"/>
        <a:cs typeface="Montserrat-Regular"/>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miter lim="800000"/>
        </a:ln>
        <a:effectLst/>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Montserrat-Regular"/>
        <a:ea typeface="Montserrat-Regular"/>
        <a:cs typeface="Montserrat-Regular"/>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miter lim="800000"/>
        </a:ln>
        <a:effectLst/>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自定义</PresentationFormat>
  <Paragraphs>153</Paragraphs>
  <Slides>14</Slides>
  <Notes>14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Helvetica Neue</vt:lpstr>
      <vt:lpstr>HGSMinchoB</vt:lpstr>
      <vt:lpstr>Lora</vt:lpstr>
      <vt:lpstr>Montserrat-Regular</vt:lpstr>
      <vt:lpstr>宋体</vt:lpstr>
      <vt:lpstr>Arial</vt:lpstr>
      <vt:lpstr>Calibri</vt:lpstr>
      <vt:lpstr>Wingdings</vt:lpstr>
      <vt:lpstr>Default</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
  <cp:keywords>www.tukuppt.com</cp:keywords>
  <cp:lastModifiedBy/>
  <cp:revision>1</cp:revision>
  <dcterms:modified xsi:type="dcterms:W3CDTF">2025-09-21T05:13:26Z</dcterms:modified>
</cp:coreProperties>
</file>