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4"/>
  </p:notesMasterIdLst>
  <p:sldIdLst>
    <p:sldId id="513" r:id="rId2"/>
    <p:sldId id="425" r:id="rId3"/>
    <p:sldId id="524" r:id="rId4"/>
    <p:sldId id="526" r:id="rId5"/>
    <p:sldId id="527" r:id="rId6"/>
    <p:sldId id="528" r:id="rId7"/>
    <p:sldId id="530" r:id="rId8"/>
    <p:sldId id="525" r:id="rId9"/>
    <p:sldId id="533" r:id="rId10"/>
    <p:sldId id="534" r:id="rId11"/>
    <p:sldId id="522" r:id="rId12"/>
    <p:sldId id="511" r:id="rId13"/>
  </p:sldIdLst>
  <p:sldSz cx="18288000" cy="13716000"/>
  <p:notesSz cx="6858000" cy="9144000"/>
  <p:custDataLst>
    <p:tags r:id="rId15"/>
  </p:custDataLst>
  <p:defaultTextStyle>
    <a:lvl1pPr>
      <a:defRPr sz="3600">
        <a:latin typeface="Calibri"/>
        <a:ea typeface="Calibri"/>
        <a:cs typeface="Calibri"/>
        <a:sym typeface="Calibri"/>
      </a:defRPr>
    </a:lvl1pPr>
    <a:lvl2pPr indent="457200">
      <a:defRPr sz="3600">
        <a:latin typeface="Calibri"/>
        <a:ea typeface="Calibri"/>
        <a:cs typeface="Calibri"/>
        <a:sym typeface="Calibri"/>
      </a:defRPr>
    </a:lvl2pPr>
    <a:lvl3pPr indent="914400">
      <a:defRPr sz="3600">
        <a:latin typeface="Calibri"/>
        <a:ea typeface="Calibri"/>
        <a:cs typeface="Calibri"/>
        <a:sym typeface="Calibri"/>
      </a:defRPr>
    </a:lvl3pPr>
    <a:lvl4pPr indent="1371600">
      <a:defRPr sz="3600">
        <a:latin typeface="Calibri"/>
        <a:ea typeface="Calibri"/>
        <a:cs typeface="Calibri"/>
        <a:sym typeface="Calibri"/>
      </a:defRPr>
    </a:lvl4pPr>
    <a:lvl5pPr indent="1828800">
      <a:defRPr sz="3600">
        <a:latin typeface="Calibri"/>
        <a:ea typeface="Calibri"/>
        <a:cs typeface="Calibri"/>
        <a:sym typeface="Calibri"/>
      </a:defRPr>
    </a:lvl5pPr>
    <a:lvl6pPr indent="2286000">
      <a:defRPr sz="3600">
        <a:latin typeface="Calibri"/>
        <a:ea typeface="Calibri"/>
        <a:cs typeface="Calibri"/>
        <a:sym typeface="Calibri"/>
      </a:defRPr>
    </a:lvl6pPr>
    <a:lvl7pPr indent="2743200">
      <a:defRPr sz="3600">
        <a:latin typeface="Calibri"/>
        <a:ea typeface="Calibri"/>
        <a:cs typeface="Calibri"/>
        <a:sym typeface="Calibri"/>
      </a:defRPr>
    </a:lvl7pPr>
    <a:lvl8pPr indent="3200400">
      <a:defRPr sz="3600">
        <a:latin typeface="Calibri"/>
        <a:ea typeface="Calibri"/>
        <a:cs typeface="Calibri"/>
        <a:sym typeface="Calibri"/>
      </a:defRPr>
    </a:lvl8pPr>
    <a:lvl9pPr indent="3657600">
      <a:defRPr sz="3600">
        <a:latin typeface="Calibri"/>
        <a:ea typeface="Calibri"/>
        <a:cs typeface="Calibri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  <a:srgbClr val="1F1FFF"/>
    <a:srgbClr val="7D7D7D"/>
    <a:srgbClr val="FFA506"/>
    <a:srgbClr val="0000FF"/>
    <a:srgbClr val="1313FF"/>
    <a:srgbClr val="00FFFF"/>
    <a:srgbClr val="A50B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0DEEF"/>
          </a:solidFill>
        </a:fill>
      </a:tcStyle>
    </a:wholeTbl>
    <a:band2H>
      <a:tcTxStyle/>
      <a:tcStyle>
        <a:tcBdr/>
        <a:fill>
          <a:solidFill>
            <a:srgbClr val="E9EFF7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5B9BD5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5B9BD5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5B9BD5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A5A5A5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A5A5A5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A5A5A5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70AD47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70AD47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70AD47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B9BD5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B9BD5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391" autoAdjust="0"/>
    <p:restoredTop sz="95373" autoAdjust="0"/>
  </p:normalViewPr>
  <p:slideViewPr>
    <p:cSldViewPr snapToGrid="0" snapToObjects="1">
      <p:cViewPr varScale="1">
        <p:scale>
          <a:sx n="44" d="100"/>
          <a:sy n="44" d="100"/>
        </p:scale>
        <p:origin x="94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4" name="Shape 93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935" name="Shape 935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23700150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7999"/>
      </a:lnSpc>
      <a:defRPr sz="4400">
        <a:latin typeface="+mn-lt"/>
        <a:ea typeface="+mn-ea"/>
        <a:cs typeface="+mn-cs"/>
        <a:sym typeface="Helvetica Neue"/>
      </a:defRPr>
    </a:lvl1pPr>
    <a:lvl2pPr indent="228600" defTabSz="457200">
      <a:lnSpc>
        <a:spcPct val="117999"/>
      </a:lnSpc>
      <a:defRPr sz="4400">
        <a:latin typeface="+mn-lt"/>
        <a:ea typeface="+mn-ea"/>
        <a:cs typeface="+mn-cs"/>
        <a:sym typeface="Helvetica Neue"/>
      </a:defRPr>
    </a:lvl2pPr>
    <a:lvl3pPr indent="457200" defTabSz="457200">
      <a:lnSpc>
        <a:spcPct val="117999"/>
      </a:lnSpc>
      <a:defRPr sz="4400">
        <a:latin typeface="+mn-lt"/>
        <a:ea typeface="+mn-ea"/>
        <a:cs typeface="+mn-cs"/>
        <a:sym typeface="Helvetica Neue"/>
      </a:defRPr>
    </a:lvl3pPr>
    <a:lvl4pPr indent="685800" defTabSz="457200">
      <a:lnSpc>
        <a:spcPct val="117999"/>
      </a:lnSpc>
      <a:defRPr sz="4400">
        <a:latin typeface="+mn-lt"/>
        <a:ea typeface="+mn-ea"/>
        <a:cs typeface="+mn-cs"/>
        <a:sym typeface="Helvetica Neue"/>
      </a:defRPr>
    </a:lvl4pPr>
    <a:lvl5pPr indent="914400" defTabSz="457200">
      <a:lnSpc>
        <a:spcPct val="117999"/>
      </a:lnSpc>
      <a:defRPr sz="4400">
        <a:latin typeface="+mn-lt"/>
        <a:ea typeface="+mn-ea"/>
        <a:cs typeface="+mn-cs"/>
        <a:sym typeface="Helvetica Neue"/>
      </a:defRPr>
    </a:lvl5pPr>
    <a:lvl6pPr indent="1143000" defTabSz="457200">
      <a:lnSpc>
        <a:spcPct val="117999"/>
      </a:lnSpc>
      <a:defRPr sz="4400">
        <a:latin typeface="+mn-lt"/>
        <a:ea typeface="+mn-ea"/>
        <a:cs typeface="+mn-cs"/>
        <a:sym typeface="Helvetica Neue"/>
      </a:defRPr>
    </a:lvl6pPr>
    <a:lvl7pPr indent="1371600" defTabSz="457200">
      <a:lnSpc>
        <a:spcPct val="117999"/>
      </a:lnSpc>
      <a:defRPr sz="4400">
        <a:latin typeface="+mn-lt"/>
        <a:ea typeface="+mn-ea"/>
        <a:cs typeface="+mn-cs"/>
        <a:sym typeface="Helvetica Neue"/>
      </a:defRPr>
    </a:lvl7pPr>
    <a:lvl8pPr indent="1600200" defTabSz="457200">
      <a:lnSpc>
        <a:spcPct val="117999"/>
      </a:lnSpc>
      <a:defRPr sz="4400">
        <a:latin typeface="+mn-lt"/>
        <a:ea typeface="+mn-ea"/>
        <a:cs typeface="+mn-cs"/>
        <a:sym typeface="Helvetica Neue"/>
      </a:defRPr>
    </a:lvl8pPr>
    <a:lvl9pPr indent="1828800" defTabSz="457200">
      <a:lnSpc>
        <a:spcPct val="117999"/>
      </a:lnSpc>
      <a:defRPr sz="4400">
        <a:latin typeface="+mn-lt"/>
        <a:ea typeface="+mn-ea"/>
        <a:cs typeface="+mn-cs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33682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8000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19315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9994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38478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9266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83058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9857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57353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7103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2680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Cover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/>
          <p:nvPr/>
        </p:nvSpPr>
        <p:spPr>
          <a:xfrm>
            <a:off x="190500" y="251767"/>
            <a:ext cx="17907000" cy="132124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34289" rIns="34289" anchor="ctr"/>
          <a:lstStyle/>
          <a:p>
            <a:pPr lvl="0">
              <a:defRPr sz="1800"/>
            </a:pPr>
            <a:endParaRPr sz="1350"/>
          </a:p>
        </p:txBody>
      </p:sp>
      <p:sp>
        <p:nvSpPr>
          <p:cNvPr id="20" name="Shape 20"/>
          <p:cNvSpPr/>
          <p:nvPr/>
        </p:nvSpPr>
        <p:spPr>
          <a:xfrm>
            <a:off x="12915900" y="12939327"/>
            <a:ext cx="4114800" cy="276999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24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800">
                <a:solidFill>
                  <a:srgbClr val="888888"/>
                </a:solidFill>
              </a:rPr>
              <a:t>￼</a:t>
            </a:r>
          </a:p>
        </p:txBody>
      </p:sp>
      <p:sp>
        <p:nvSpPr>
          <p:cNvPr id="21" name="Shape 21"/>
          <p:cNvSpPr/>
          <p:nvPr/>
        </p:nvSpPr>
        <p:spPr>
          <a:xfrm>
            <a:off x="12124097" y="226497"/>
            <a:ext cx="5958165" cy="132124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009" y="16"/>
                </a:moveTo>
                <a:lnTo>
                  <a:pt x="21600" y="0"/>
                </a:lnTo>
                <a:lnTo>
                  <a:pt x="21545" y="21600"/>
                </a:lnTo>
                <a:cubicBezTo>
                  <a:pt x="18884" y="21600"/>
                  <a:pt x="16223" y="21600"/>
                  <a:pt x="13562" y="21600"/>
                </a:cubicBezTo>
                <a:cubicBezTo>
                  <a:pt x="9042" y="21600"/>
                  <a:pt x="4521" y="21600"/>
                  <a:pt x="0" y="21600"/>
                </a:cubicBezTo>
                <a:lnTo>
                  <a:pt x="10009" y="16"/>
                </a:lnTo>
                <a:close/>
              </a:path>
            </a:pathLst>
          </a:custGeom>
          <a:solidFill>
            <a:srgbClr val="2A2C34"/>
          </a:solidFill>
          <a:ln w="12700">
            <a:miter lim="400000"/>
          </a:ln>
        </p:spPr>
        <p:txBody>
          <a:bodyPr lIns="0" tIns="0" rIns="0" bIns="0"/>
          <a:lstStyle/>
          <a:p>
            <a:pPr lvl="0" defTabSz="342892">
              <a:defRPr sz="2800">
                <a:solidFill>
                  <a:srgbClr val="535353"/>
                </a:solidFill>
                <a:uFill>
                  <a:solidFill>
                    <a:srgbClr val="011480"/>
                  </a:solidFill>
                </a:uFill>
                <a:latin typeface="+mj-lt"/>
                <a:ea typeface="+mj-ea"/>
                <a:cs typeface="+mj-cs"/>
                <a:sym typeface="Montserrat-Regular"/>
              </a:defRPr>
            </a:pPr>
            <a:endParaRPr sz="2100"/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50472375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Summary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/>
          <p:nvPr/>
        </p:nvSpPr>
        <p:spPr>
          <a:xfrm>
            <a:off x="190500" y="251767"/>
            <a:ext cx="17907000" cy="132124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34289" rIns="34289" anchor="ctr"/>
          <a:lstStyle/>
          <a:p>
            <a:pPr lvl="0">
              <a:defRPr sz="1800"/>
            </a:pPr>
            <a:endParaRPr sz="1350"/>
          </a:p>
        </p:txBody>
      </p:sp>
      <p:sp>
        <p:nvSpPr>
          <p:cNvPr id="40" name="Shape 4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42" name="Shape 42"/>
          <p:cNvSpPr/>
          <p:nvPr/>
        </p:nvSpPr>
        <p:spPr>
          <a:xfrm>
            <a:off x="191950" y="264197"/>
            <a:ext cx="7809386" cy="13187606"/>
          </a:xfrm>
          <a:prstGeom prst="rect">
            <a:avLst/>
          </a:prstGeom>
          <a:solidFill>
            <a:srgbClr val="A4947E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</p:spTree>
    <p:extLst>
      <p:ext uri="{BB962C8B-B14F-4D97-AF65-F5344CB8AC3E}">
        <p14:creationId xmlns:p14="http://schemas.microsoft.com/office/powerpoint/2010/main" val="1479582086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Summary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/>
          <p:nvPr/>
        </p:nvSpPr>
        <p:spPr>
          <a:xfrm>
            <a:off x="190500" y="251767"/>
            <a:ext cx="17907000" cy="13212466"/>
          </a:xfrm>
          <a:prstGeom prst="rect">
            <a:avLst/>
          </a:prstGeom>
          <a:solidFill>
            <a:srgbClr val="A4947E"/>
          </a:solidFill>
          <a:ln w="12700">
            <a:miter lim="400000"/>
          </a:ln>
        </p:spPr>
        <p:txBody>
          <a:bodyPr lIns="34289" rIns="34289" anchor="ctr"/>
          <a:lstStyle/>
          <a:p>
            <a:pPr lvl="0">
              <a:defRPr sz="1800"/>
            </a:pPr>
            <a:endParaRPr sz="1350"/>
          </a:p>
        </p:txBody>
      </p:sp>
      <p:sp>
        <p:nvSpPr>
          <p:cNvPr id="47" name="Shape 4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80250176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age Left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/>
          <p:nvPr/>
        </p:nvSpPr>
        <p:spPr>
          <a:xfrm>
            <a:off x="190500" y="251767"/>
            <a:ext cx="17907000" cy="132124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34289" rIns="34289" anchor="ctr"/>
          <a:lstStyle/>
          <a:p>
            <a:pPr lvl="0">
              <a:defRPr sz="1800"/>
            </a:pPr>
            <a:endParaRPr sz="1350"/>
          </a:p>
        </p:txBody>
      </p:sp>
      <p:sp>
        <p:nvSpPr>
          <p:cNvPr id="114" name="Shape 114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6" name="Espace réservé pour une image  4"/>
          <p:cNvSpPr>
            <a:spLocks noGrp="1"/>
          </p:cNvSpPr>
          <p:nvPr>
            <p:ph type="pic" sz="quarter" idx="10"/>
          </p:nvPr>
        </p:nvSpPr>
        <p:spPr>
          <a:xfrm>
            <a:off x="190502" y="273785"/>
            <a:ext cx="10868329" cy="13176784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122650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eft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pour une image  4"/>
          <p:cNvSpPr>
            <a:spLocks noGrp="1"/>
          </p:cNvSpPr>
          <p:nvPr>
            <p:ph type="pic" sz="quarter" idx="10"/>
          </p:nvPr>
        </p:nvSpPr>
        <p:spPr>
          <a:xfrm>
            <a:off x="1286352" y="1820910"/>
            <a:ext cx="10862657" cy="1000165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19" name="Shape 119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A7A7A7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120" name="Shape 120"/>
          <p:cNvSpPr/>
          <p:nvPr/>
        </p:nvSpPr>
        <p:spPr>
          <a:xfrm>
            <a:off x="8358671" y="2787248"/>
            <a:ext cx="8813215" cy="8271042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ffectLst>
            <a:outerShdw blurRad="127000" dir="5400000" rotWithShape="0">
              <a:srgbClr val="000000">
                <a:alpha val="30676"/>
              </a:srgbClr>
            </a:outerShdw>
          </a:effectLst>
        </p:spPr>
        <p:txBody>
          <a:bodyPr lIns="0" tIns="0" rIns="0" bIns="0" anchor="ctr"/>
          <a:lstStyle/>
          <a:p>
            <a:pPr lvl="0">
              <a:defRPr>
                <a:solidFill>
                  <a:srgbClr val="FFFFFF"/>
                </a:solidFill>
              </a:defRPr>
            </a:pPr>
            <a:endParaRPr sz="2700"/>
          </a:p>
        </p:txBody>
      </p:sp>
    </p:spTree>
    <p:extLst>
      <p:ext uri="{BB962C8B-B14F-4D97-AF65-F5344CB8AC3E}">
        <p14:creationId xmlns:p14="http://schemas.microsoft.com/office/powerpoint/2010/main" val="1470249378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Right #3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pour une image  4"/>
          <p:cNvSpPr>
            <a:spLocks noGrp="1"/>
          </p:cNvSpPr>
          <p:nvPr>
            <p:ph type="pic" sz="quarter" idx="10"/>
          </p:nvPr>
        </p:nvSpPr>
        <p:spPr>
          <a:xfrm>
            <a:off x="6098613" y="1820910"/>
            <a:ext cx="10862657" cy="1000165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26" name="Shape 126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535353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127" name="Shape 127"/>
          <p:cNvSpPr/>
          <p:nvPr/>
        </p:nvSpPr>
        <p:spPr>
          <a:xfrm>
            <a:off x="1286102" y="2787248"/>
            <a:ext cx="8813215" cy="8271042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ffectLst>
            <a:outerShdw blurRad="127000" dir="5400000" rotWithShape="0">
              <a:srgbClr val="000000">
                <a:alpha val="30676"/>
              </a:srgbClr>
            </a:outerShdw>
          </a:effectLst>
        </p:spPr>
        <p:txBody>
          <a:bodyPr lIns="0" tIns="0" rIns="0" bIns="0" anchor="ctr"/>
          <a:lstStyle/>
          <a:p>
            <a:pPr lvl="0">
              <a:defRPr>
                <a:solidFill>
                  <a:srgbClr val="FFFFFF"/>
                </a:solidFill>
              </a:defRPr>
            </a:pPr>
            <a:endParaRPr sz="2700"/>
          </a:p>
        </p:txBody>
      </p:sp>
    </p:spTree>
    <p:extLst>
      <p:ext uri="{BB962C8B-B14F-4D97-AF65-F5344CB8AC3E}">
        <p14:creationId xmlns:p14="http://schemas.microsoft.com/office/powerpoint/2010/main" val="431614025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id Image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/>
          <p:nvPr/>
        </p:nvSpPr>
        <p:spPr>
          <a:xfrm>
            <a:off x="190500" y="251767"/>
            <a:ext cx="17907000" cy="132124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34289" rIns="34289" anchor="ctr"/>
          <a:lstStyle/>
          <a:p>
            <a:pPr lvl="0">
              <a:defRPr sz="1800"/>
            </a:pPr>
            <a:endParaRPr sz="1350"/>
          </a:p>
        </p:txBody>
      </p:sp>
      <p:sp>
        <p:nvSpPr>
          <p:cNvPr id="133" name="Shape 133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535353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134" name="Shape 134"/>
          <p:cNvSpPr/>
          <p:nvPr/>
        </p:nvSpPr>
        <p:spPr>
          <a:xfrm>
            <a:off x="12915900" y="12939327"/>
            <a:ext cx="4114800" cy="276999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24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800">
                <a:solidFill>
                  <a:srgbClr val="888888"/>
                </a:solidFill>
              </a:rPr>
              <a:t>￼</a:t>
            </a:r>
          </a:p>
        </p:txBody>
      </p:sp>
      <p:sp>
        <p:nvSpPr>
          <p:cNvPr id="5" name="Espace réservé pour une image  4"/>
          <p:cNvSpPr>
            <a:spLocks noGrp="1"/>
          </p:cNvSpPr>
          <p:nvPr>
            <p:ph type="pic" sz="quarter" idx="10"/>
          </p:nvPr>
        </p:nvSpPr>
        <p:spPr>
          <a:xfrm>
            <a:off x="190500" y="251767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pour une image  4"/>
          <p:cNvSpPr>
            <a:spLocks noGrp="1"/>
          </p:cNvSpPr>
          <p:nvPr>
            <p:ph type="pic" sz="quarter" idx="11"/>
          </p:nvPr>
        </p:nvSpPr>
        <p:spPr>
          <a:xfrm>
            <a:off x="6206294" y="235726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8" name="Espace réservé pour une image  4"/>
          <p:cNvSpPr>
            <a:spLocks noGrp="1"/>
          </p:cNvSpPr>
          <p:nvPr>
            <p:ph type="pic" sz="quarter" idx="12"/>
          </p:nvPr>
        </p:nvSpPr>
        <p:spPr>
          <a:xfrm>
            <a:off x="12240136" y="243748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9" name="Espace réservé pour une image  4"/>
          <p:cNvSpPr>
            <a:spLocks noGrp="1"/>
          </p:cNvSpPr>
          <p:nvPr>
            <p:ph type="pic" sz="quarter" idx="13"/>
          </p:nvPr>
        </p:nvSpPr>
        <p:spPr>
          <a:xfrm>
            <a:off x="196517" y="4727510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0" name="Espace réservé pour une image  4"/>
          <p:cNvSpPr>
            <a:spLocks noGrp="1"/>
          </p:cNvSpPr>
          <p:nvPr>
            <p:ph type="pic" sz="quarter" idx="14"/>
          </p:nvPr>
        </p:nvSpPr>
        <p:spPr>
          <a:xfrm>
            <a:off x="6212311" y="4727510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1" name="Espace réservé pour une image  4"/>
          <p:cNvSpPr>
            <a:spLocks noGrp="1"/>
          </p:cNvSpPr>
          <p:nvPr>
            <p:ph type="pic" sz="quarter" idx="15"/>
          </p:nvPr>
        </p:nvSpPr>
        <p:spPr>
          <a:xfrm>
            <a:off x="12246152" y="4727510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2" name="Espace réservé pour une image  4"/>
          <p:cNvSpPr>
            <a:spLocks noGrp="1"/>
          </p:cNvSpPr>
          <p:nvPr>
            <p:ph type="pic" sz="quarter" idx="16"/>
          </p:nvPr>
        </p:nvSpPr>
        <p:spPr>
          <a:xfrm>
            <a:off x="202533" y="9195232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3" name="Espace réservé pour une image  4"/>
          <p:cNvSpPr>
            <a:spLocks noGrp="1"/>
          </p:cNvSpPr>
          <p:nvPr>
            <p:ph type="pic" sz="quarter" idx="17"/>
          </p:nvPr>
        </p:nvSpPr>
        <p:spPr>
          <a:xfrm>
            <a:off x="6218327" y="9179191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4" name="Espace réservé pour une image  4"/>
          <p:cNvSpPr>
            <a:spLocks noGrp="1"/>
          </p:cNvSpPr>
          <p:nvPr>
            <p:ph type="pic" sz="quarter" idx="18"/>
          </p:nvPr>
        </p:nvSpPr>
        <p:spPr>
          <a:xfrm>
            <a:off x="12252169" y="9187213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695787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id Image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/>
          <p:nvPr/>
        </p:nvSpPr>
        <p:spPr>
          <a:xfrm>
            <a:off x="190500" y="251767"/>
            <a:ext cx="17907000" cy="132124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34289" rIns="34289" anchor="ctr"/>
          <a:lstStyle/>
          <a:p>
            <a:pPr lvl="0">
              <a:defRPr sz="1800"/>
            </a:pPr>
            <a:endParaRPr sz="1350"/>
          </a:p>
        </p:txBody>
      </p:sp>
      <p:sp>
        <p:nvSpPr>
          <p:cNvPr id="137" name="Shape 137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535353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138" name="Shape 138"/>
          <p:cNvSpPr/>
          <p:nvPr/>
        </p:nvSpPr>
        <p:spPr>
          <a:xfrm>
            <a:off x="12915900" y="12939327"/>
            <a:ext cx="4114800" cy="276999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24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800">
                <a:solidFill>
                  <a:srgbClr val="888888"/>
                </a:solidFill>
              </a:rPr>
              <a:t>￼</a:t>
            </a:r>
          </a:p>
        </p:txBody>
      </p:sp>
      <p:sp>
        <p:nvSpPr>
          <p:cNvPr id="8" name="Espace réservé pour une image  4"/>
          <p:cNvSpPr>
            <a:spLocks noGrp="1"/>
          </p:cNvSpPr>
          <p:nvPr>
            <p:ph type="pic" sz="quarter" idx="12"/>
          </p:nvPr>
        </p:nvSpPr>
        <p:spPr>
          <a:xfrm>
            <a:off x="12240136" y="243748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9" name="Espace réservé pour une image  4"/>
          <p:cNvSpPr>
            <a:spLocks noGrp="1"/>
          </p:cNvSpPr>
          <p:nvPr>
            <p:ph type="pic" sz="quarter" idx="15"/>
          </p:nvPr>
        </p:nvSpPr>
        <p:spPr>
          <a:xfrm>
            <a:off x="12246152" y="4727510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0" name="Espace réservé pour une image  4"/>
          <p:cNvSpPr>
            <a:spLocks noGrp="1"/>
          </p:cNvSpPr>
          <p:nvPr>
            <p:ph type="pic" sz="quarter" idx="18"/>
          </p:nvPr>
        </p:nvSpPr>
        <p:spPr>
          <a:xfrm>
            <a:off x="12252169" y="9187213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1" name="Espace réservé pour une image  4"/>
          <p:cNvSpPr>
            <a:spLocks noGrp="1"/>
          </p:cNvSpPr>
          <p:nvPr>
            <p:ph type="pic" sz="quarter" idx="10"/>
          </p:nvPr>
        </p:nvSpPr>
        <p:spPr>
          <a:xfrm>
            <a:off x="190500" y="224044"/>
            <a:ext cx="11925300" cy="1322048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39" name="Shape 139"/>
          <p:cNvSpPr/>
          <p:nvPr/>
        </p:nvSpPr>
        <p:spPr>
          <a:xfrm>
            <a:off x="203733" y="8405691"/>
            <a:ext cx="3814703" cy="5086270"/>
          </a:xfrm>
          <a:prstGeom prst="rect">
            <a:avLst/>
          </a:prstGeom>
          <a:solidFill>
            <a:srgbClr val="535353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</p:spTree>
    <p:extLst>
      <p:ext uri="{BB962C8B-B14F-4D97-AF65-F5344CB8AC3E}">
        <p14:creationId xmlns:p14="http://schemas.microsoft.com/office/powerpoint/2010/main" val="1087187087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id Image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/>
        </p:nvSpPr>
        <p:spPr>
          <a:xfrm>
            <a:off x="190500" y="251767"/>
            <a:ext cx="17907000" cy="132124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34289" rIns="34289" anchor="ctr"/>
          <a:lstStyle/>
          <a:p>
            <a:pPr lvl="0">
              <a:defRPr sz="1800"/>
            </a:pPr>
            <a:endParaRPr sz="1350"/>
          </a:p>
        </p:txBody>
      </p:sp>
      <p:sp>
        <p:nvSpPr>
          <p:cNvPr id="144" name="Shape 144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535353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145" name="Shape 145"/>
          <p:cNvSpPr/>
          <p:nvPr/>
        </p:nvSpPr>
        <p:spPr>
          <a:xfrm>
            <a:off x="12915900" y="12939327"/>
            <a:ext cx="4114800" cy="276999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24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800">
                <a:solidFill>
                  <a:srgbClr val="888888"/>
                </a:solidFill>
              </a:rPr>
              <a:t>￼</a:t>
            </a:r>
          </a:p>
        </p:txBody>
      </p:sp>
      <p:sp>
        <p:nvSpPr>
          <p:cNvPr id="146" name="Shape 146"/>
          <p:cNvSpPr/>
          <p:nvPr/>
        </p:nvSpPr>
        <p:spPr>
          <a:xfrm>
            <a:off x="197136" y="246682"/>
            <a:ext cx="5871197" cy="13197245"/>
          </a:xfrm>
          <a:prstGeom prst="rect">
            <a:avLst/>
          </a:prstGeom>
          <a:solidFill>
            <a:srgbClr val="A4947E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  <p:sp>
        <p:nvSpPr>
          <p:cNvPr id="150" name="Shape 150"/>
          <p:cNvSpPr/>
          <p:nvPr/>
        </p:nvSpPr>
        <p:spPr>
          <a:xfrm>
            <a:off x="1262618" y="11633872"/>
            <a:ext cx="3740229" cy="1874330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algn="ctr" defTabSz="896111">
              <a:lnSpc>
                <a:spcPct val="80000"/>
              </a:lnSpc>
              <a:defRPr sz="4312">
                <a:solidFill>
                  <a:srgbClr val="FFFFFF"/>
                </a:solidFill>
                <a:latin typeface="Lora"/>
                <a:ea typeface="Lora"/>
                <a:cs typeface="Lora"/>
                <a:sym typeface="Lora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34">
                <a:solidFill>
                  <a:srgbClr val="FFFFFF"/>
                </a:solidFill>
              </a:rPr>
              <a:t>The most beautiful presentation</a:t>
            </a:r>
          </a:p>
        </p:txBody>
      </p:sp>
      <p:sp>
        <p:nvSpPr>
          <p:cNvPr id="10" name="Espace réservé pour une image  4"/>
          <p:cNvSpPr>
            <a:spLocks noGrp="1"/>
          </p:cNvSpPr>
          <p:nvPr>
            <p:ph type="pic" sz="quarter" idx="11"/>
          </p:nvPr>
        </p:nvSpPr>
        <p:spPr>
          <a:xfrm>
            <a:off x="6206294" y="235726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1" name="Espace réservé pour une image  4"/>
          <p:cNvSpPr>
            <a:spLocks noGrp="1"/>
          </p:cNvSpPr>
          <p:nvPr>
            <p:ph type="pic" sz="quarter" idx="12"/>
          </p:nvPr>
        </p:nvSpPr>
        <p:spPr>
          <a:xfrm>
            <a:off x="12240136" y="243748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2" name="Espace réservé pour une image  4"/>
          <p:cNvSpPr>
            <a:spLocks noGrp="1"/>
          </p:cNvSpPr>
          <p:nvPr>
            <p:ph type="pic" sz="quarter" idx="14"/>
          </p:nvPr>
        </p:nvSpPr>
        <p:spPr>
          <a:xfrm>
            <a:off x="6212311" y="4727510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3" name="Espace réservé pour une image  4"/>
          <p:cNvSpPr>
            <a:spLocks noGrp="1"/>
          </p:cNvSpPr>
          <p:nvPr>
            <p:ph type="pic" sz="quarter" idx="15"/>
          </p:nvPr>
        </p:nvSpPr>
        <p:spPr>
          <a:xfrm>
            <a:off x="12246152" y="4727510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4" name="Espace réservé pour une image  4"/>
          <p:cNvSpPr>
            <a:spLocks noGrp="1"/>
          </p:cNvSpPr>
          <p:nvPr>
            <p:ph type="pic" sz="quarter" idx="17"/>
          </p:nvPr>
        </p:nvSpPr>
        <p:spPr>
          <a:xfrm>
            <a:off x="6218327" y="9179191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5" name="Espace réservé pour une image  4"/>
          <p:cNvSpPr>
            <a:spLocks noGrp="1"/>
          </p:cNvSpPr>
          <p:nvPr>
            <p:ph type="pic" sz="quarter" idx="18"/>
          </p:nvPr>
        </p:nvSpPr>
        <p:spPr>
          <a:xfrm>
            <a:off x="12252169" y="9187213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0036615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id Image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/>
          <p:nvPr/>
        </p:nvSpPr>
        <p:spPr>
          <a:xfrm>
            <a:off x="190500" y="251767"/>
            <a:ext cx="17907000" cy="132124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34289" rIns="34289" anchor="ctr"/>
          <a:lstStyle/>
          <a:p>
            <a:pPr lvl="0">
              <a:defRPr sz="1800"/>
            </a:pPr>
            <a:endParaRPr sz="1350"/>
          </a:p>
        </p:txBody>
      </p:sp>
      <p:sp>
        <p:nvSpPr>
          <p:cNvPr id="153" name="Shape 153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535353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154" name="Shape 154"/>
          <p:cNvSpPr/>
          <p:nvPr/>
        </p:nvSpPr>
        <p:spPr>
          <a:xfrm>
            <a:off x="12915900" y="12939327"/>
            <a:ext cx="4114800" cy="276999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24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800">
                <a:solidFill>
                  <a:srgbClr val="888888"/>
                </a:solidFill>
              </a:rPr>
              <a:t>￼</a:t>
            </a:r>
          </a:p>
        </p:txBody>
      </p:sp>
      <p:sp>
        <p:nvSpPr>
          <p:cNvPr id="5" name="Espace réservé pour une image  4"/>
          <p:cNvSpPr>
            <a:spLocks noGrp="1"/>
          </p:cNvSpPr>
          <p:nvPr>
            <p:ph type="pic" sz="quarter" idx="10"/>
          </p:nvPr>
        </p:nvSpPr>
        <p:spPr>
          <a:xfrm>
            <a:off x="190500" y="251767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pour une image  4"/>
          <p:cNvSpPr>
            <a:spLocks noGrp="1"/>
          </p:cNvSpPr>
          <p:nvPr>
            <p:ph type="pic" sz="quarter" idx="13"/>
          </p:nvPr>
        </p:nvSpPr>
        <p:spPr>
          <a:xfrm>
            <a:off x="196517" y="4727510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pour une image  4"/>
          <p:cNvSpPr>
            <a:spLocks noGrp="1"/>
          </p:cNvSpPr>
          <p:nvPr>
            <p:ph type="pic" sz="quarter" idx="16"/>
          </p:nvPr>
        </p:nvSpPr>
        <p:spPr>
          <a:xfrm>
            <a:off x="202533" y="9195232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8" name="Espace réservé pour une image  4"/>
          <p:cNvSpPr>
            <a:spLocks noGrp="1"/>
          </p:cNvSpPr>
          <p:nvPr>
            <p:ph type="pic" sz="quarter" idx="17"/>
          </p:nvPr>
        </p:nvSpPr>
        <p:spPr>
          <a:xfrm>
            <a:off x="6218327" y="9179191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9" name="Espace réservé pour une image  4"/>
          <p:cNvSpPr>
            <a:spLocks noGrp="1"/>
          </p:cNvSpPr>
          <p:nvPr>
            <p:ph type="pic" sz="quarter" idx="18"/>
          </p:nvPr>
        </p:nvSpPr>
        <p:spPr>
          <a:xfrm>
            <a:off x="12252169" y="9187213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2" name="Espace réservé pour une image  4"/>
          <p:cNvSpPr>
            <a:spLocks noGrp="1"/>
          </p:cNvSpPr>
          <p:nvPr>
            <p:ph type="pic" sz="quarter" idx="19"/>
          </p:nvPr>
        </p:nvSpPr>
        <p:spPr>
          <a:xfrm>
            <a:off x="6237379" y="251767"/>
            <a:ext cx="11860123" cy="87630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534746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id Image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/>
          <p:nvPr/>
        </p:nvSpPr>
        <p:spPr>
          <a:xfrm>
            <a:off x="190500" y="251767"/>
            <a:ext cx="17907000" cy="132124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34289" rIns="34289" anchor="ctr"/>
          <a:lstStyle/>
          <a:p>
            <a:pPr lvl="0">
              <a:defRPr sz="1800"/>
            </a:pPr>
            <a:endParaRPr sz="1350"/>
          </a:p>
        </p:txBody>
      </p:sp>
      <p:sp>
        <p:nvSpPr>
          <p:cNvPr id="157" name="Shape 157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535353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158" name="Shape 158"/>
          <p:cNvSpPr/>
          <p:nvPr/>
        </p:nvSpPr>
        <p:spPr>
          <a:xfrm>
            <a:off x="12915900" y="12939327"/>
            <a:ext cx="4114800" cy="276999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24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800">
                <a:solidFill>
                  <a:srgbClr val="888888"/>
                </a:solidFill>
              </a:rPr>
              <a:t>￼</a:t>
            </a:r>
          </a:p>
        </p:txBody>
      </p:sp>
      <p:sp>
        <p:nvSpPr>
          <p:cNvPr id="159" name="Shape 159"/>
          <p:cNvSpPr/>
          <p:nvPr/>
        </p:nvSpPr>
        <p:spPr>
          <a:xfrm>
            <a:off x="12207280" y="9215300"/>
            <a:ext cx="5863773" cy="4249864"/>
          </a:xfrm>
          <a:prstGeom prst="rect">
            <a:avLst/>
          </a:prstGeom>
          <a:solidFill>
            <a:srgbClr val="A4947E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  <p:sp>
        <p:nvSpPr>
          <p:cNvPr id="9" name="Espace réservé pour une image  4"/>
          <p:cNvSpPr>
            <a:spLocks noGrp="1"/>
          </p:cNvSpPr>
          <p:nvPr>
            <p:ph type="pic" sz="quarter" idx="11"/>
          </p:nvPr>
        </p:nvSpPr>
        <p:spPr>
          <a:xfrm>
            <a:off x="6206294" y="235726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0" name="Espace réservé pour une image  4"/>
          <p:cNvSpPr>
            <a:spLocks noGrp="1"/>
          </p:cNvSpPr>
          <p:nvPr>
            <p:ph type="pic" sz="quarter" idx="12"/>
          </p:nvPr>
        </p:nvSpPr>
        <p:spPr>
          <a:xfrm>
            <a:off x="12240136" y="243748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1" name="Espace réservé pour une image  4"/>
          <p:cNvSpPr>
            <a:spLocks noGrp="1"/>
          </p:cNvSpPr>
          <p:nvPr>
            <p:ph type="pic" sz="quarter" idx="13"/>
          </p:nvPr>
        </p:nvSpPr>
        <p:spPr>
          <a:xfrm>
            <a:off x="196517" y="250836"/>
            <a:ext cx="5867400" cy="8743874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2" name="Espace réservé pour une image  4"/>
          <p:cNvSpPr>
            <a:spLocks noGrp="1"/>
          </p:cNvSpPr>
          <p:nvPr>
            <p:ph type="pic" sz="quarter" idx="14"/>
          </p:nvPr>
        </p:nvSpPr>
        <p:spPr>
          <a:xfrm>
            <a:off x="6212311" y="4727510"/>
            <a:ext cx="11858742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4" name="Espace réservé pour une image  4"/>
          <p:cNvSpPr>
            <a:spLocks noGrp="1"/>
          </p:cNvSpPr>
          <p:nvPr>
            <p:ph type="pic" sz="quarter" idx="16"/>
          </p:nvPr>
        </p:nvSpPr>
        <p:spPr>
          <a:xfrm>
            <a:off x="202533" y="9195232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5" name="Espace réservé pour une image  4"/>
          <p:cNvSpPr>
            <a:spLocks noGrp="1"/>
          </p:cNvSpPr>
          <p:nvPr>
            <p:ph type="pic" sz="quarter" idx="17"/>
          </p:nvPr>
        </p:nvSpPr>
        <p:spPr>
          <a:xfrm>
            <a:off x="6218327" y="9179191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2837111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id Image #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/>
          <p:nvPr/>
        </p:nvSpPr>
        <p:spPr>
          <a:xfrm>
            <a:off x="190500" y="251767"/>
            <a:ext cx="17907000" cy="132124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34289" rIns="34289" anchor="ctr"/>
          <a:lstStyle/>
          <a:p>
            <a:pPr lvl="0">
              <a:defRPr sz="1800"/>
            </a:pPr>
            <a:endParaRPr sz="1350"/>
          </a:p>
        </p:txBody>
      </p:sp>
      <p:sp>
        <p:nvSpPr>
          <p:cNvPr id="164" name="Shape 164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535353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165" name="Shape 165"/>
          <p:cNvSpPr/>
          <p:nvPr/>
        </p:nvSpPr>
        <p:spPr>
          <a:xfrm>
            <a:off x="12915900" y="12939327"/>
            <a:ext cx="4114800" cy="276999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24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800">
                <a:solidFill>
                  <a:srgbClr val="888888"/>
                </a:solidFill>
              </a:rPr>
              <a:t>￼</a:t>
            </a:r>
          </a:p>
        </p:txBody>
      </p:sp>
      <p:sp>
        <p:nvSpPr>
          <p:cNvPr id="5" name="Espace réservé pour une image  4"/>
          <p:cNvSpPr>
            <a:spLocks noGrp="1"/>
          </p:cNvSpPr>
          <p:nvPr>
            <p:ph type="pic" sz="quarter" idx="13"/>
          </p:nvPr>
        </p:nvSpPr>
        <p:spPr>
          <a:xfrm>
            <a:off x="196517" y="250840"/>
            <a:ext cx="5867400" cy="13213397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pour une image  4"/>
          <p:cNvSpPr>
            <a:spLocks noGrp="1"/>
          </p:cNvSpPr>
          <p:nvPr>
            <p:ph type="pic" sz="quarter" idx="14"/>
          </p:nvPr>
        </p:nvSpPr>
        <p:spPr>
          <a:xfrm>
            <a:off x="6210300" y="250839"/>
            <a:ext cx="5867400" cy="13213397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pour une image  4"/>
          <p:cNvSpPr>
            <a:spLocks noGrp="1"/>
          </p:cNvSpPr>
          <p:nvPr>
            <p:ph type="pic" sz="quarter" idx="15"/>
          </p:nvPr>
        </p:nvSpPr>
        <p:spPr>
          <a:xfrm>
            <a:off x="12236117" y="250839"/>
            <a:ext cx="5867400" cy="13213397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5652795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id Image #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/>
          <p:nvPr/>
        </p:nvSpPr>
        <p:spPr>
          <a:xfrm>
            <a:off x="190500" y="251767"/>
            <a:ext cx="17907000" cy="132124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34289" rIns="34289" anchor="ctr"/>
          <a:lstStyle/>
          <a:p>
            <a:pPr lvl="0">
              <a:defRPr sz="1800"/>
            </a:pPr>
            <a:endParaRPr sz="1350"/>
          </a:p>
        </p:txBody>
      </p:sp>
      <p:sp>
        <p:nvSpPr>
          <p:cNvPr id="168" name="Shape 168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535353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169" name="Shape 169"/>
          <p:cNvSpPr/>
          <p:nvPr/>
        </p:nvSpPr>
        <p:spPr>
          <a:xfrm>
            <a:off x="12915900" y="12939327"/>
            <a:ext cx="4114800" cy="276999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24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800">
                <a:solidFill>
                  <a:srgbClr val="888888"/>
                </a:solidFill>
              </a:rPr>
              <a:t>￼</a:t>
            </a:r>
          </a:p>
        </p:txBody>
      </p:sp>
      <p:sp>
        <p:nvSpPr>
          <p:cNvPr id="170" name="Shape 170"/>
          <p:cNvSpPr/>
          <p:nvPr/>
        </p:nvSpPr>
        <p:spPr>
          <a:xfrm>
            <a:off x="200846" y="250835"/>
            <a:ext cx="17886309" cy="4275604"/>
          </a:xfrm>
          <a:prstGeom prst="rect">
            <a:avLst/>
          </a:prstGeom>
          <a:solidFill>
            <a:srgbClr val="2A2C34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  <p:sp>
        <p:nvSpPr>
          <p:cNvPr id="13" name="Espace réservé pour une image  4"/>
          <p:cNvSpPr>
            <a:spLocks noGrp="1"/>
          </p:cNvSpPr>
          <p:nvPr>
            <p:ph type="pic" sz="quarter" idx="13"/>
          </p:nvPr>
        </p:nvSpPr>
        <p:spPr>
          <a:xfrm>
            <a:off x="196517" y="4727510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4" name="Espace réservé pour une image  4"/>
          <p:cNvSpPr>
            <a:spLocks noGrp="1"/>
          </p:cNvSpPr>
          <p:nvPr>
            <p:ph type="pic" sz="quarter" idx="14"/>
          </p:nvPr>
        </p:nvSpPr>
        <p:spPr>
          <a:xfrm>
            <a:off x="6212311" y="4727510"/>
            <a:ext cx="5867400" cy="8734922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5" name="Espace réservé pour une image  4"/>
          <p:cNvSpPr>
            <a:spLocks noGrp="1"/>
          </p:cNvSpPr>
          <p:nvPr>
            <p:ph type="pic" sz="quarter" idx="15"/>
          </p:nvPr>
        </p:nvSpPr>
        <p:spPr>
          <a:xfrm>
            <a:off x="12246152" y="4727510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6" name="Espace réservé pour une image  4"/>
          <p:cNvSpPr>
            <a:spLocks noGrp="1"/>
          </p:cNvSpPr>
          <p:nvPr>
            <p:ph type="pic" sz="quarter" idx="16"/>
          </p:nvPr>
        </p:nvSpPr>
        <p:spPr>
          <a:xfrm>
            <a:off x="202533" y="9195232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8" name="Espace réservé pour une image  4"/>
          <p:cNvSpPr>
            <a:spLocks noGrp="1"/>
          </p:cNvSpPr>
          <p:nvPr>
            <p:ph type="pic" sz="quarter" idx="18"/>
          </p:nvPr>
        </p:nvSpPr>
        <p:spPr>
          <a:xfrm>
            <a:off x="12252169" y="9187213"/>
            <a:ext cx="5867400" cy="4267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9673921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Mobile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Shape 432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435" name="Shape 435"/>
          <p:cNvSpPr/>
          <p:nvPr/>
        </p:nvSpPr>
        <p:spPr>
          <a:xfrm>
            <a:off x="11747802" y="1606231"/>
            <a:ext cx="2516375" cy="3355167"/>
          </a:xfrm>
          <a:prstGeom prst="rect">
            <a:avLst/>
          </a:prstGeom>
          <a:solidFill>
            <a:srgbClr val="A4947E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  <p:sp>
        <p:nvSpPr>
          <p:cNvPr id="436" name="Shape 436"/>
          <p:cNvSpPr/>
          <p:nvPr/>
        </p:nvSpPr>
        <p:spPr>
          <a:xfrm>
            <a:off x="9230348" y="4955363"/>
            <a:ext cx="2516376" cy="3355168"/>
          </a:xfrm>
          <a:prstGeom prst="rect">
            <a:avLst/>
          </a:prstGeom>
          <a:solidFill>
            <a:srgbClr val="535353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  <p:sp>
        <p:nvSpPr>
          <p:cNvPr id="437" name="Shape 437"/>
          <p:cNvSpPr/>
          <p:nvPr/>
        </p:nvSpPr>
        <p:spPr>
          <a:xfrm>
            <a:off x="12092166" y="8955221"/>
            <a:ext cx="2516375" cy="3355167"/>
          </a:xfrm>
          <a:prstGeom prst="rect">
            <a:avLst/>
          </a:prstGeom>
          <a:solidFill>
            <a:srgbClr val="EFEFEF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  <p:pic>
        <p:nvPicPr>
          <p:cNvPr id="438" name="iPhone.png"/>
          <p:cNvPicPr/>
          <p:nvPr/>
        </p:nvPicPr>
        <p:blipFill>
          <a:blip r:embed="rId2">
            <a:extLst/>
          </a:blip>
          <a:srcRect l="28674" r="26166"/>
          <a:stretch>
            <a:fillRect/>
          </a:stretch>
        </p:blipFill>
        <p:spPr>
          <a:xfrm flipH="1">
            <a:off x="13621666" y="-2819400"/>
            <a:ext cx="4645537" cy="1371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39" name="iPhone.png"/>
          <p:cNvPicPr/>
          <p:nvPr/>
        </p:nvPicPr>
        <p:blipFill>
          <a:blip r:embed="rId2">
            <a:extLst/>
          </a:blip>
          <a:srcRect l="28674" r="26166"/>
          <a:stretch>
            <a:fillRect/>
          </a:stretch>
        </p:blipFill>
        <p:spPr>
          <a:xfrm>
            <a:off x="8175121" y="6316825"/>
            <a:ext cx="4645537" cy="13716001"/>
          </a:xfrm>
          <a:prstGeom prst="rect">
            <a:avLst/>
          </a:prstGeom>
          <a:ln w="12700">
            <a:miter lim="400000"/>
          </a:ln>
        </p:spPr>
      </p:pic>
      <p:sp>
        <p:nvSpPr>
          <p:cNvPr id="441" name="Shape 441"/>
          <p:cNvSpPr/>
          <p:nvPr/>
        </p:nvSpPr>
        <p:spPr>
          <a:xfrm>
            <a:off x="12622816" y="3532780"/>
            <a:ext cx="665247" cy="323165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800">
                <a:solidFill>
                  <a:srgbClr val="FFFFFF"/>
                </a:solidFill>
                <a:latin typeface="+mj-lt"/>
                <a:ea typeface="+mj-ea"/>
                <a:cs typeface="+mj-cs"/>
                <a:sym typeface="Montserrat-Regular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FFFFFF"/>
                </a:solidFill>
              </a:rPr>
              <a:t>ipsum</a:t>
            </a:r>
          </a:p>
        </p:txBody>
      </p:sp>
      <p:sp>
        <p:nvSpPr>
          <p:cNvPr id="443" name="Shape 443"/>
          <p:cNvSpPr/>
          <p:nvPr/>
        </p:nvSpPr>
        <p:spPr>
          <a:xfrm>
            <a:off x="10008651" y="6936790"/>
            <a:ext cx="700513" cy="323165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800">
                <a:solidFill>
                  <a:srgbClr val="FFFFFF"/>
                </a:solidFill>
                <a:latin typeface="+mj-lt"/>
                <a:ea typeface="+mj-ea"/>
                <a:cs typeface="+mj-cs"/>
                <a:sym typeface="Montserrat-Regular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FFFFFF"/>
                </a:solidFill>
              </a:rPr>
              <a:t>Lorem</a:t>
            </a:r>
          </a:p>
        </p:txBody>
      </p:sp>
      <p:sp>
        <p:nvSpPr>
          <p:cNvPr id="445" name="Shape 445"/>
          <p:cNvSpPr/>
          <p:nvPr/>
        </p:nvSpPr>
        <p:spPr>
          <a:xfrm>
            <a:off x="12870465" y="10936643"/>
            <a:ext cx="700513" cy="323165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800">
                <a:solidFill>
                  <a:srgbClr val="535353"/>
                </a:solidFill>
                <a:latin typeface="+mj-lt"/>
                <a:ea typeface="+mj-ea"/>
                <a:cs typeface="+mj-cs"/>
                <a:sym typeface="Montserrat-Regular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Lorem</a:t>
            </a:r>
          </a:p>
        </p:txBody>
      </p:sp>
      <p:sp>
        <p:nvSpPr>
          <p:cNvPr id="17" name="Espace réservé pour une image  4"/>
          <p:cNvSpPr>
            <a:spLocks noGrp="1"/>
          </p:cNvSpPr>
          <p:nvPr>
            <p:ph type="pic" sz="quarter" idx="13"/>
          </p:nvPr>
        </p:nvSpPr>
        <p:spPr>
          <a:xfrm>
            <a:off x="14514978" y="372533"/>
            <a:ext cx="3038171" cy="7315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8" name="Espace réservé pour une image  4"/>
          <p:cNvSpPr>
            <a:spLocks noGrp="1"/>
          </p:cNvSpPr>
          <p:nvPr>
            <p:ph type="pic" sz="quarter" idx="14"/>
          </p:nvPr>
        </p:nvSpPr>
        <p:spPr>
          <a:xfrm>
            <a:off x="8873732" y="9517220"/>
            <a:ext cx="3038171" cy="7315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5461747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 Mobile #1 Black">
    <p:bg>
      <p:bgPr>
        <a:solidFill>
          <a:srgbClr val="2A2C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Shape 448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449" name="Shape 449"/>
          <p:cNvSpPr/>
          <p:nvPr/>
        </p:nvSpPr>
        <p:spPr>
          <a:xfrm>
            <a:off x="190500" y="251767"/>
            <a:ext cx="17907000" cy="13212466"/>
          </a:xfrm>
          <a:prstGeom prst="rect">
            <a:avLst/>
          </a:prstGeom>
          <a:ln w="25400">
            <a:solidFill>
              <a:srgbClr val="A4947E"/>
            </a:solidFill>
            <a:miter/>
          </a:ln>
        </p:spPr>
        <p:txBody>
          <a:bodyPr lIns="34289" rIns="34289" anchor="ctr"/>
          <a:lstStyle/>
          <a:p>
            <a:pPr lvl="0">
              <a:defRPr sz="1800"/>
            </a:pPr>
            <a:endParaRPr sz="1350"/>
          </a:p>
        </p:txBody>
      </p:sp>
      <p:sp>
        <p:nvSpPr>
          <p:cNvPr id="452" name="Shape 452"/>
          <p:cNvSpPr/>
          <p:nvPr/>
        </p:nvSpPr>
        <p:spPr>
          <a:xfrm>
            <a:off x="11747802" y="1606231"/>
            <a:ext cx="2516375" cy="3355167"/>
          </a:xfrm>
          <a:prstGeom prst="rect">
            <a:avLst/>
          </a:prstGeom>
          <a:solidFill>
            <a:srgbClr val="A4947E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  <p:sp>
        <p:nvSpPr>
          <p:cNvPr id="453" name="Shape 453"/>
          <p:cNvSpPr/>
          <p:nvPr/>
        </p:nvSpPr>
        <p:spPr>
          <a:xfrm>
            <a:off x="9230348" y="4955363"/>
            <a:ext cx="2516376" cy="3355168"/>
          </a:xfrm>
          <a:prstGeom prst="rect">
            <a:avLst/>
          </a:prstGeom>
          <a:solidFill>
            <a:srgbClr val="535353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  <p:sp>
        <p:nvSpPr>
          <p:cNvPr id="454" name="Shape 454"/>
          <p:cNvSpPr/>
          <p:nvPr/>
        </p:nvSpPr>
        <p:spPr>
          <a:xfrm>
            <a:off x="12092166" y="8955221"/>
            <a:ext cx="2516375" cy="3355167"/>
          </a:xfrm>
          <a:prstGeom prst="rect">
            <a:avLst/>
          </a:prstGeom>
          <a:solidFill>
            <a:srgbClr val="EFEFEF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  <p:pic>
        <p:nvPicPr>
          <p:cNvPr id="460" name="iPhone-Black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 flipH="1">
            <a:off x="13820775" y="-1148491"/>
            <a:ext cx="4142290" cy="10919762"/>
          </a:xfrm>
          <a:prstGeom prst="rect">
            <a:avLst/>
          </a:prstGeom>
          <a:ln w="12700">
            <a:miter lim="400000"/>
          </a:ln>
        </p:spPr>
      </p:pic>
      <p:pic>
        <p:nvPicPr>
          <p:cNvPr id="461" name="iPhone-Black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471212" y="7991817"/>
            <a:ext cx="4142291" cy="10919763"/>
          </a:xfrm>
          <a:prstGeom prst="rect">
            <a:avLst/>
          </a:prstGeom>
          <a:ln w="12700">
            <a:miter lim="400000"/>
          </a:ln>
        </p:spPr>
      </p:pic>
      <p:sp>
        <p:nvSpPr>
          <p:cNvPr id="16" name="Espace réservé pour une image  4"/>
          <p:cNvSpPr>
            <a:spLocks noGrp="1"/>
          </p:cNvSpPr>
          <p:nvPr>
            <p:ph type="pic" sz="quarter" idx="13"/>
          </p:nvPr>
        </p:nvSpPr>
        <p:spPr>
          <a:xfrm>
            <a:off x="14514978" y="372533"/>
            <a:ext cx="3038171" cy="7315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7" name="Espace réservé pour une image  4"/>
          <p:cNvSpPr>
            <a:spLocks noGrp="1"/>
          </p:cNvSpPr>
          <p:nvPr>
            <p:ph type="pic" sz="quarter" idx="14"/>
          </p:nvPr>
        </p:nvSpPr>
        <p:spPr>
          <a:xfrm>
            <a:off x="8873244" y="9498170"/>
            <a:ext cx="3038171" cy="7315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77307"/>
      </p:ext>
    </p:extLst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 Mobile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Shape 463"/>
          <p:cNvSpPr/>
          <p:nvPr/>
        </p:nvSpPr>
        <p:spPr>
          <a:xfrm>
            <a:off x="190500" y="251767"/>
            <a:ext cx="17907000" cy="132124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34289" rIns="34289" anchor="ctr"/>
          <a:lstStyle/>
          <a:p>
            <a:pPr lvl="0">
              <a:defRPr sz="1800"/>
            </a:pPr>
            <a:endParaRPr sz="1350"/>
          </a:p>
        </p:txBody>
      </p:sp>
      <p:sp>
        <p:nvSpPr>
          <p:cNvPr id="464" name="Shape 46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468" name="Shape 468"/>
          <p:cNvSpPr/>
          <p:nvPr/>
        </p:nvSpPr>
        <p:spPr>
          <a:xfrm rot="2369050">
            <a:off x="9753057" y="-3032910"/>
            <a:ext cx="6237340" cy="23104549"/>
          </a:xfrm>
          <a:prstGeom prst="rect">
            <a:avLst/>
          </a:prstGeom>
          <a:solidFill>
            <a:srgbClr val="A4947E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  <p:pic>
        <p:nvPicPr>
          <p:cNvPr id="476" name="iPhone.png"/>
          <p:cNvPicPr/>
          <p:nvPr/>
        </p:nvPicPr>
        <p:blipFill>
          <a:blip r:embed="rId2">
            <a:extLst/>
          </a:blip>
          <a:srcRect l="28674" r="26166"/>
          <a:stretch>
            <a:fillRect/>
          </a:stretch>
        </p:blipFill>
        <p:spPr>
          <a:xfrm flipH="1">
            <a:off x="12859666" y="482600"/>
            <a:ext cx="4645537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Espace réservé pour une image  4"/>
          <p:cNvSpPr>
            <a:spLocks noGrp="1"/>
          </p:cNvSpPr>
          <p:nvPr>
            <p:ph type="pic" sz="quarter" idx="13"/>
          </p:nvPr>
        </p:nvSpPr>
        <p:spPr>
          <a:xfrm>
            <a:off x="13757682" y="3684526"/>
            <a:ext cx="3038171" cy="731520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3219299"/>
      </p:ext>
    </p:extLst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 Mobile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Shape 480"/>
          <p:cNvSpPr/>
          <p:nvPr/>
        </p:nvSpPr>
        <p:spPr>
          <a:xfrm>
            <a:off x="190500" y="251767"/>
            <a:ext cx="17907000" cy="132124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34289" rIns="34289" anchor="ctr"/>
          <a:lstStyle/>
          <a:p>
            <a:pPr lvl="0">
              <a:defRPr sz="1800"/>
            </a:pPr>
            <a:endParaRPr sz="1350"/>
          </a:p>
        </p:txBody>
      </p:sp>
      <p:sp>
        <p:nvSpPr>
          <p:cNvPr id="484" name="Shape 484"/>
          <p:cNvSpPr/>
          <p:nvPr/>
        </p:nvSpPr>
        <p:spPr>
          <a:xfrm rot="5400000">
            <a:off x="7400201" y="2767821"/>
            <a:ext cx="3487600" cy="17921870"/>
          </a:xfrm>
          <a:prstGeom prst="rect">
            <a:avLst/>
          </a:prstGeom>
          <a:solidFill>
            <a:srgbClr val="A4947E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  <p:pic>
        <p:nvPicPr>
          <p:cNvPr id="488" name="iPhone.png"/>
          <p:cNvPicPr/>
          <p:nvPr/>
        </p:nvPicPr>
        <p:blipFill>
          <a:blip r:embed="rId2">
            <a:extLst/>
          </a:blip>
          <a:srcRect l="28674" r="26166"/>
          <a:stretch>
            <a:fillRect/>
          </a:stretch>
        </p:blipFill>
        <p:spPr>
          <a:xfrm flipH="1">
            <a:off x="12103636" y="-1241587"/>
            <a:ext cx="5401567" cy="15948187"/>
          </a:xfrm>
          <a:prstGeom prst="rect">
            <a:avLst/>
          </a:prstGeom>
          <a:ln w="12700">
            <a:miter lim="400000"/>
          </a:ln>
        </p:spPr>
      </p:pic>
      <p:sp>
        <p:nvSpPr>
          <p:cNvPr id="495" name="Shape 4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496" name="Shape 496"/>
          <p:cNvSpPr/>
          <p:nvPr/>
        </p:nvSpPr>
        <p:spPr>
          <a:xfrm>
            <a:off x="13142997" y="2462094"/>
            <a:ext cx="3585499" cy="8540664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  <p:sp>
        <p:nvSpPr>
          <p:cNvPr id="19" name="Espace réservé pour une image  4"/>
          <p:cNvSpPr>
            <a:spLocks noGrp="1"/>
          </p:cNvSpPr>
          <p:nvPr>
            <p:ph type="pic" sz="quarter" idx="13"/>
          </p:nvPr>
        </p:nvSpPr>
        <p:spPr>
          <a:xfrm>
            <a:off x="13135559" y="2436024"/>
            <a:ext cx="3592935" cy="8522544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98632"/>
      </p:ext>
    </p:extLst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Mobile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Shape 500"/>
          <p:cNvSpPr/>
          <p:nvPr/>
        </p:nvSpPr>
        <p:spPr>
          <a:xfrm flipH="1">
            <a:off x="1373390" y="10958573"/>
            <a:ext cx="1" cy="1540375"/>
          </a:xfrm>
          <a:prstGeom prst="line">
            <a:avLst/>
          </a:prstGeom>
          <a:ln w="25400">
            <a:solidFill>
              <a:srgbClr val="FFFFFF"/>
            </a:solidFill>
            <a:miter/>
          </a:ln>
        </p:spPr>
        <p:txBody>
          <a:bodyPr lIns="0" tIns="0" rIns="0" bIns="0"/>
          <a:lstStyle/>
          <a:p>
            <a:pPr lvl="0" defTabSz="342892">
              <a:defRPr sz="2800">
                <a:solidFill>
                  <a:srgbClr val="535353"/>
                </a:solidFill>
                <a:uFill>
                  <a:solidFill>
                    <a:srgbClr val="011480"/>
                  </a:solidFill>
                </a:uFill>
                <a:latin typeface="+mj-lt"/>
                <a:ea typeface="+mj-ea"/>
                <a:cs typeface="+mj-cs"/>
                <a:sym typeface="Montserrat-Regular"/>
              </a:defRPr>
            </a:pPr>
            <a:endParaRPr sz="2100"/>
          </a:p>
        </p:txBody>
      </p:sp>
      <p:pic>
        <p:nvPicPr>
          <p:cNvPr id="501" name="iPhone.png"/>
          <p:cNvPicPr/>
          <p:nvPr/>
        </p:nvPicPr>
        <p:blipFill>
          <a:blip r:embed="rId2">
            <a:extLst/>
          </a:blip>
          <a:srcRect l="28674" r="26166"/>
          <a:stretch>
            <a:fillRect/>
          </a:stretch>
        </p:blipFill>
        <p:spPr>
          <a:xfrm flipH="1">
            <a:off x="12103636" y="-1241587"/>
            <a:ext cx="5401567" cy="15948187"/>
          </a:xfrm>
          <a:prstGeom prst="rect">
            <a:avLst/>
          </a:prstGeom>
          <a:ln w="12700">
            <a:miter lim="400000"/>
          </a:ln>
        </p:spPr>
      </p:pic>
      <p:sp>
        <p:nvSpPr>
          <p:cNvPr id="502" name="Shape 502"/>
          <p:cNvSpPr/>
          <p:nvPr/>
        </p:nvSpPr>
        <p:spPr>
          <a:xfrm>
            <a:off x="9470069" y="10569847"/>
            <a:ext cx="1385177" cy="1540374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normAutofit/>
          </a:bodyPr>
          <a:lstStyle>
            <a:lvl1pPr>
              <a:lnSpc>
                <a:spcPct val="90000"/>
              </a:lnSpc>
              <a:defRPr sz="8400">
                <a:solidFill>
                  <a:srgbClr val="FFFFFF"/>
                </a:solidFill>
                <a:latin typeface="Lora"/>
                <a:ea typeface="Lora"/>
                <a:cs typeface="Lora"/>
                <a:sym typeface="Lora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300">
                <a:solidFill>
                  <a:srgbClr val="FFFFFF"/>
                </a:solidFill>
              </a:rPr>
              <a:t>#</a:t>
            </a:r>
          </a:p>
        </p:txBody>
      </p:sp>
      <p:sp>
        <p:nvSpPr>
          <p:cNvPr id="503" name="Shape 503"/>
          <p:cNvSpPr/>
          <p:nvPr/>
        </p:nvSpPr>
        <p:spPr>
          <a:xfrm>
            <a:off x="9492272" y="11868410"/>
            <a:ext cx="1426673" cy="323165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800">
                <a:solidFill>
                  <a:srgbClr val="FFFFFF"/>
                </a:solidFill>
                <a:latin typeface="+mj-lt"/>
                <a:ea typeface="+mj-ea"/>
                <a:cs typeface="+mj-cs"/>
                <a:sym typeface="Montserrat-Regular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FFFFFF"/>
                </a:solidFill>
              </a:rPr>
              <a:t>Lorem ipsum</a:t>
            </a:r>
          </a:p>
        </p:txBody>
      </p:sp>
      <p:sp>
        <p:nvSpPr>
          <p:cNvPr id="504" name="Shape 504"/>
          <p:cNvSpPr/>
          <p:nvPr/>
        </p:nvSpPr>
        <p:spPr>
          <a:xfrm>
            <a:off x="9183890" y="10958573"/>
            <a:ext cx="1" cy="1540375"/>
          </a:xfrm>
          <a:prstGeom prst="line">
            <a:avLst/>
          </a:prstGeom>
          <a:ln w="25400">
            <a:solidFill>
              <a:srgbClr val="FFFFFF"/>
            </a:solidFill>
            <a:miter/>
          </a:ln>
        </p:spPr>
        <p:txBody>
          <a:bodyPr lIns="0" tIns="0" rIns="0" bIns="0"/>
          <a:lstStyle/>
          <a:p>
            <a:pPr lvl="0" defTabSz="342892">
              <a:defRPr sz="2800">
                <a:solidFill>
                  <a:srgbClr val="535353"/>
                </a:solidFill>
                <a:uFill>
                  <a:solidFill>
                    <a:srgbClr val="011480"/>
                  </a:solidFill>
                </a:uFill>
                <a:latin typeface="+mj-lt"/>
                <a:ea typeface="+mj-ea"/>
                <a:cs typeface="+mj-cs"/>
                <a:sym typeface="Montserrat-Regular"/>
              </a:defRPr>
            </a:pPr>
            <a:endParaRPr sz="2100"/>
          </a:p>
        </p:txBody>
      </p:sp>
      <p:sp>
        <p:nvSpPr>
          <p:cNvPr id="505" name="Shape 505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A7A7A7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512" name="Shape 512"/>
          <p:cNvSpPr/>
          <p:nvPr/>
        </p:nvSpPr>
        <p:spPr>
          <a:xfrm>
            <a:off x="1616376" y="6663320"/>
            <a:ext cx="519192" cy="900345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lnSpc>
                <a:spcPct val="80000"/>
              </a:lnSpc>
              <a:defRPr sz="4400">
                <a:solidFill>
                  <a:srgbClr val="FFFFFF"/>
                </a:solidFill>
                <a:latin typeface="Lora"/>
                <a:ea typeface="Lora"/>
                <a:cs typeface="Lora"/>
                <a:sym typeface="Lora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300">
                <a:solidFill>
                  <a:srgbClr val="FFFFFF"/>
                </a:solidFill>
              </a:rPr>
              <a:t>1.</a:t>
            </a:r>
          </a:p>
        </p:txBody>
      </p:sp>
      <p:sp>
        <p:nvSpPr>
          <p:cNvPr id="26" name="Espace réservé pour une image  4"/>
          <p:cNvSpPr>
            <a:spLocks noGrp="1"/>
          </p:cNvSpPr>
          <p:nvPr>
            <p:ph type="pic" sz="quarter" idx="13"/>
          </p:nvPr>
        </p:nvSpPr>
        <p:spPr>
          <a:xfrm>
            <a:off x="13135558" y="2496984"/>
            <a:ext cx="3582722" cy="8476588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062463"/>
      </p:ext>
    </p:extLst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Mobile #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6" name="iPhone.png"/>
          <p:cNvPicPr/>
          <p:nvPr/>
        </p:nvPicPr>
        <p:blipFill>
          <a:blip r:embed="rId2">
            <a:extLst/>
          </a:blip>
          <a:srcRect l="28674" r="26166"/>
          <a:stretch>
            <a:fillRect/>
          </a:stretch>
        </p:blipFill>
        <p:spPr>
          <a:xfrm flipH="1">
            <a:off x="743866" y="4157138"/>
            <a:ext cx="4645537" cy="13716001"/>
          </a:xfrm>
          <a:prstGeom prst="rect">
            <a:avLst/>
          </a:prstGeom>
          <a:ln w="12700">
            <a:miter lim="400000"/>
          </a:ln>
        </p:spPr>
      </p:pic>
      <p:sp>
        <p:nvSpPr>
          <p:cNvPr id="525" name="Shape 525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A7A7A7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pic>
        <p:nvPicPr>
          <p:cNvPr id="527" name="iPhone.png"/>
          <p:cNvPicPr/>
          <p:nvPr/>
        </p:nvPicPr>
        <p:blipFill>
          <a:blip r:embed="rId2">
            <a:extLst/>
          </a:blip>
          <a:srcRect l="28674" r="26166"/>
          <a:stretch>
            <a:fillRect/>
          </a:stretch>
        </p:blipFill>
        <p:spPr>
          <a:xfrm flipH="1">
            <a:off x="6487072" y="4157138"/>
            <a:ext cx="4645537" cy="13716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528" name="iPhone.png"/>
          <p:cNvPicPr/>
          <p:nvPr/>
        </p:nvPicPr>
        <p:blipFill>
          <a:blip r:embed="rId2">
            <a:extLst/>
          </a:blip>
          <a:srcRect l="28674" r="26166"/>
          <a:stretch>
            <a:fillRect/>
          </a:stretch>
        </p:blipFill>
        <p:spPr>
          <a:xfrm flipH="1">
            <a:off x="12278325" y="4157138"/>
            <a:ext cx="4645537" cy="13716001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Espace réservé pour une image  4"/>
          <p:cNvSpPr>
            <a:spLocks noGrp="1"/>
          </p:cNvSpPr>
          <p:nvPr>
            <p:ph type="pic" sz="quarter" idx="13"/>
          </p:nvPr>
        </p:nvSpPr>
        <p:spPr>
          <a:xfrm>
            <a:off x="1642269" y="7343304"/>
            <a:ext cx="3044033" cy="7317576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0" name="Espace réservé pour une image  4"/>
          <p:cNvSpPr>
            <a:spLocks noGrp="1"/>
          </p:cNvSpPr>
          <p:nvPr>
            <p:ph type="pic" sz="quarter" idx="14"/>
          </p:nvPr>
        </p:nvSpPr>
        <p:spPr>
          <a:xfrm>
            <a:off x="7393487" y="7356345"/>
            <a:ext cx="3044033" cy="7317576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1" name="Espace réservé pour une image  4"/>
          <p:cNvSpPr>
            <a:spLocks noGrp="1"/>
          </p:cNvSpPr>
          <p:nvPr>
            <p:ph type="pic" sz="quarter" idx="15"/>
          </p:nvPr>
        </p:nvSpPr>
        <p:spPr>
          <a:xfrm>
            <a:off x="13167300" y="7352420"/>
            <a:ext cx="3044033" cy="7317576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6047687"/>
      </p:ext>
    </p:extLst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Desktop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0" name="Macbook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008561" y="1675810"/>
            <a:ext cx="13358879" cy="10364380"/>
          </a:xfrm>
          <a:prstGeom prst="rect">
            <a:avLst/>
          </a:prstGeom>
          <a:ln w="12700">
            <a:miter lim="400000"/>
          </a:ln>
        </p:spPr>
      </p:pic>
      <p:sp>
        <p:nvSpPr>
          <p:cNvPr id="13" name="Espace réservé pour une image  4"/>
          <p:cNvSpPr>
            <a:spLocks noGrp="1"/>
          </p:cNvSpPr>
          <p:nvPr>
            <p:ph type="pic" sz="quarter" idx="15"/>
          </p:nvPr>
        </p:nvSpPr>
        <p:spPr>
          <a:xfrm>
            <a:off x="12951401" y="2541600"/>
            <a:ext cx="9565701" cy="7967909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531" name="Shape 531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49417824"/>
      </p:ext>
    </p:extLst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 Desktop #1 Black">
    <p:bg>
      <p:bgPr>
        <a:solidFill>
          <a:srgbClr val="2A2C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4" name="Macbook-Black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801610" y="1660525"/>
            <a:ext cx="13398283" cy="10394950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Espace réservé pour une image  4"/>
          <p:cNvSpPr>
            <a:spLocks noGrp="1"/>
          </p:cNvSpPr>
          <p:nvPr>
            <p:ph type="pic" sz="quarter" idx="15"/>
          </p:nvPr>
        </p:nvSpPr>
        <p:spPr>
          <a:xfrm>
            <a:off x="12760901" y="2541600"/>
            <a:ext cx="9565701" cy="7967909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543" name="Shape 543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544" name="Shape 544"/>
          <p:cNvSpPr/>
          <p:nvPr/>
        </p:nvSpPr>
        <p:spPr>
          <a:xfrm>
            <a:off x="190500" y="251767"/>
            <a:ext cx="17907000" cy="13212466"/>
          </a:xfrm>
          <a:prstGeom prst="rect">
            <a:avLst/>
          </a:prstGeom>
          <a:ln w="25400">
            <a:solidFill>
              <a:srgbClr val="A4947E"/>
            </a:solidFill>
            <a:miter/>
          </a:ln>
        </p:spPr>
        <p:txBody>
          <a:bodyPr lIns="34289" rIns="34289" anchor="ctr"/>
          <a:lstStyle/>
          <a:p>
            <a:pPr lvl="0">
              <a:defRPr sz="1800"/>
            </a:pPr>
            <a:endParaRPr sz="1350"/>
          </a:p>
        </p:txBody>
      </p:sp>
    </p:spTree>
    <p:extLst>
      <p:ext uri="{BB962C8B-B14F-4D97-AF65-F5344CB8AC3E}">
        <p14:creationId xmlns:p14="http://schemas.microsoft.com/office/powerpoint/2010/main" val="2070227162"/>
      </p:ext>
    </p:extLst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Desktop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Shape 559"/>
          <p:cNvSpPr/>
          <p:nvPr/>
        </p:nvSpPr>
        <p:spPr>
          <a:xfrm rot="5400000">
            <a:off x="7406297" y="2767821"/>
            <a:ext cx="3487601" cy="17921870"/>
          </a:xfrm>
          <a:prstGeom prst="rect">
            <a:avLst/>
          </a:prstGeom>
          <a:solidFill>
            <a:srgbClr val="A4947E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  <p:pic>
        <p:nvPicPr>
          <p:cNvPr id="570" name="Macbook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580061" y="1675810"/>
            <a:ext cx="13358879" cy="10364380"/>
          </a:xfrm>
          <a:prstGeom prst="rect">
            <a:avLst/>
          </a:prstGeom>
          <a:ln w="12700">
            <a:miter lim="400000"/>
          </a:ln>
        </p:spPr>
      </p:pic>
      <p:sp>
        <p:nvSpPr>
          <p:cNvPr id="571" name="Shape 571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18" name="Espace réservé pour une image  4"/>
          <p:cNvSpPr>
            <a:spLocks noGrp="1"/>
          </p:cNvSpPr>
          <p:nvPr>
            <p:ph type="pic" sz="quarter" idx="15"/>
          </p:nvPr>
        </p:nvSpPr>
        <p:spPr>
          <a:xfrm>
            <a:off x="13528610" y="2541600"/>
            <a:ext cx="9565701" cy="7967909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153991"/>
      </p:ext>
    </p:extLst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Desktop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Shape 575"/>
          <p:cNvSpPr/>
          <p:nvPr/>
        </p:nvSpPr>
        <p:spPr>
          <a:xfrm flipH="1">
            <a:off x="1373390" y="10958573"/>
            <a:ext cx="1" cy="1540375"/>
          </a:xfrm>
          <a:prstGeom prst="line">
            <a:avLst/>
          </a:prstGeom>
          <a:ln w="25400">
            <a:solidFill>
              <a:srgbClr val="FFFFFF"/>
            </a:solidFill>
            <a:miter/>
          </a:ln>
        </p:spPr>
        <p:txBody>
          <a:bodyPr lIns="0" tIns="0" rIns="0" bIns="0"/>
          <a:lstStyle/>
          <a:p>
            <a:pPr lvl="0" defTabSz="342892">
              <a:defRPr sz="2800">
                <a:solidFill>
                  <a:srgbClr val="535353"/>
                </a:solidFill>
                <a:uFill>
                  <a:solidFill>
                    <a:srgbClr val="011480"/>
                  </a:solidFill>
                </a:uFill>
                <a:latin typeface="+mj-lt"/>
                <a:ea typeface="+mj-ea"/>
                <a:cs typeface="+mj-cs"/>
                <a:sym typeface="Montserrat-Regular"/>
              </a:defRPr>
            </a:pPr>
            <a:endParaRPr sz="2100"/>
          </a:p>
        </p:txBody>
      </p:sp>
      <p:sp>
        <p:nvSpPr>
          <p:cNvPr id="576" name="Shape 576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578" name="Shape 578"/>
          <p:cNvSpPr/>
          <p:nvPr/>
        </p:nvSpPr>
        <p:spPr>
          <a:xfrm rot="2369050">
            <a:off x="9753057" y="-3032910"/>
            <a:ext cx="6237340" cy="23104549"/>
          </a:xfrm>
          <a:prstGeom prst="rect">
            <a:avLst/>
          </a:prstGeom>
          <a:solidFill>
            <a:srgbClr val="A4947E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  <p:pic>
        <p:nvPicPr>
          <p:cNvPr id="585" name="Macbook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018211" y="2183810"/>
            <a:ext cx="13358879" cy="10364380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Espace réservé pour une image  4"/>
          <p:cNvSpPr>
            <a:spLocks noGrp="1"/>
          </p:cNvSpPr>
          <p:nvPr>
            <p:ph type="pic" sz="quarter" idx="15"/>
          </p:nvPr>
        </p:nvSpPr>
        <p:spPr>
          <a:xfrm>
            <a:off x="13968275" y="3046096"/>
            <a:ext cx="9565701" cy="7967909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7614476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Desktop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Shape 592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  <p:pic>
        <p:nvPicPr>
          <p:cNvPr id="593" name="Macbook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580061" y="1675810"/>
            <a:ext cx="13358879" cy="10364380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Espace réservé pour une image  4"/>
          <p:cNvSpPr>
            <a:spLocks noGrp="1"/>
          </p:cNvSpPr>
          <p:nvPr>
            <p:ph type="pic" sz="quarter" idx="15"/>
          </p:nvPr>
        </p:nvSpPr>
        <p:spPr>
          <a:xfrm>
            <a:off x="13542605" y="2541600"/>
            <a:ext cx="9565701" cy="7967909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5258726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Desktop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Shape 613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A7A7A7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pic>
        <p:nvPicPr>
          <p:cNvPr id="615" name="Macbook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504774" y="5436221"/>
            <a:ext cx="18889976" cy="14655638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Espace réservé pour une image  4"/>
          <p:cNvSpPr>
            <a:spLocks noGrp="1"/>
          </p:cNvSpPr>
          <p:nvPr>
            <p:ph type="pic" sz="quarter" idx="15"/>
          </p:nvPr>
        </p:nvSpPr>
        <p:spPr>
          <a:xfrm>
            <a:off x="2232959" y="6640629"/>
            <a:ext cx="13502799" cy="11237468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638364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Product Desktop #5">
    <p:bg>
      <p:bgPr>
        <a:solidFill>
          <a:srgbClr val="2A2C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Shape 617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618" name="Shape 618"/>
          <p:cNvSpPr/>
          <p:nvPr/>
        </p:nvSpPr>
        <p:spPr>
          <a:xfrm>
            <a:off x="190500" y="251767"/>
            <a:ext cx="17907000" cy="13212466"/>
          </a:xfrm>
          <a:prstGeom prst="rect">
            <a:avLst/>
          </a:prstGeom>
          <a:ln w="25400">
            <a:solidFill>
              <a:srgbClr val="A4947E"/>
            </a:solidFill>
            <a:miter/>
          </a:ln>
        </p:spPr>
        <p:txBody>
          <a:bodyPr lIns="34289" rIns="34289" anchor="ctr"/>
          <a:lstStyle/>
          <a:p>
            <a:pPr lvl="0">
              <a:defRPr sz="1800"/>
            </a:pPr>
            <a:endParaRPr sz="1350"/>
          </a:p>
        </p:txBody>
      </p:sp>
      <p:pic>
        <p:nvPicPr>
          <p:cNvPr id="622" name="Macbook-Black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37899" y="5965825"/>
            <a:ext cx="17678857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Espace réservé pour une image  4"/>
          <p:cNvSpPr>
            <a:spLocks noGrp="1"/>
          </p:cNvSpPr>
          <p:nvPr>
            <p:ph type="pic" sz="quarter" idx="15"/>
          </p:nvPr>
        </p:nvSpPr>
        <p:spPr>
          <a:xfrm>
            <a:off x="2814147" y="7126015"/>
            <a:ext cx="12628180" cy="10436772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285071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Tablet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Shape 626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A7A7A7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pic>
        <p:nvPicPr>
          <p:cNvPr id="634" name="iPad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 flipH="1">
            <a:off x="12129300" y="-4761686"/>
            <a:ext cx="6822671" cy="12423180"/>
          </a:xfrm>
          <a:prstGeom prst="rect">
            <a:avLst/>
          </a:prstGeom>
          <a:ln w="12700">
            <a:miter lim="400000"/>
          </a:ln>
        </p:spPr>
      </p:pic>
      <p:pic>
        <p:nvPicPr>
          <p:cNvPr id="635" name="iPad.pn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 flipH="1">
            <a:off x="9489911" y="8267028"/>
            <a:ext cx="6745671" cy="12420601"/>
          </a:xfrm>
          <a:prstGeom prst="rect">
            <a:avLst/>
          </a:prstGeom>
          <a:ln w="12700">
            <a:miter lim="400000"/>
          </a:ln>
        </p:spPr>
      </p:pic>
      <p:sp>
        <p:nvSpPr>
          <p:cNvPr id="636" name="Shape 636"/>
          <p:cNvSpPr/>
          <p:nvPr/>
        </p:nvSpPr>
        <p:spPr>
          <a:xfrm>
            <a:off x="12835753" y="-3693341"/>
            <a:ext cx="5572400" cy="9936557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  <p:sp>
        <p:nvSpPr>
          <p:cNvPr id="637" name="Shape 637"/>
          <p:cNvSpPr/>
          <p:nvPr/>
        </p:nvSpPr>
        <p:spPr>
          <a:xfrm>
            <a:off x="10181320" y="9343946"/>
            <a:ext cx="5572400" cy="9936557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  <p:sp>
        <p:nvSpPr>
          <p:cNvPr id="16" name="Espace réservé pour une image  4"/>
          <p:cNvSpPr>
            <a:spLocks noGrp="1"/>
          </p:cNvSpPr>
          <p:nvPr>
            <p:ph type="pic" sz="quarter" idx="15"/>
          </p:nvPr>
        </p:nvSpPr>
        <p:spPr>
          <a:xfrm>
            <a:off x="12835753" y="-3693341"/>
            <a:ext cx="5572400" cy="9936557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7" name="Espace réservé pour une image  4"/>
          <p:cNvSpPr>
            <a:spLocks noGrp="1"/>
          </p:cNvSpPr>
          <p:nvPr>
            <p:ph type="pic" sz="quarter" idx="16"/>
          </p:nvPr>
        </p:nvSpPr>
        <p:spPr>
          <a:xfrm>
            <a:off x="10182481" y="9333789"/>
            <a:ext cx="5572400" cy="9936557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9421723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 Tablet #2">
    <p:bg>
      <p:bgPr>
        <a:solidFill>
          <a:srgbClr val="2A2C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9" name="Shape 639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640" name="Shape 640"/>
          <p:cNvSpPr/>
          <p:nvPr/>
        </p:nvSpPr>
        <p:spPr>
          <a:xfrm>
            <a:off x="190500" y="251767"/>
            <a:ext cx="17907000" cy="13212466"/>
          </a:xfrm>
          <a:prstGeom prst="rect">
            <a:avLst/>
          </a:prstGeom>
          <a:ln w="25400">
            <a:solidFill>
              <a:srgbClr val="A4947E"/>
            </a:solidFill>
            <a:miter/>
          </a:ln>
        </p:spPr>
        <p:txBody>
          <a:bodyPr lIns="34289" rIns="34289" anchor="ctr"/>
          <a:lstStyle/>
          <a:p>
            <a:pPr lvl="0">
              <a:defRPr sz="1800"/>
            </a:pPr>
            <a:endParaRPr sz="1350"/>
          </a:p>
        </p:txBody>
      </p:sp>
      <p:pic>
        <p:nvPicPr>
          <p:cNvPr id="650" name="iPad-Black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696525" y="8253925"/>
            <a:ext cx="6810376" cy="12522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651" name="iPad-Black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298902" y="-4811196"/>
            <a:ext cx="6810376" cy="12522201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Espace réservé pour une image  4"/>
          <p:cNvSpPr>
            <a:spLocks noGrp="1"/>
          </p:cNvSpPr>
          <p:nvPr>
            <p:ph type="pic" sz="quarter" idx="15"/>
          </p:nvPr>
        </p:nvSpPr>
        <p:spPr>
          <a:xfrm>
            <a:off x="12835753" y="-3693341"/>
            <a:ext cx="5572400" cy="9936557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16" name="Espace réservé pour une image  4"/>
          <p:cNvSpPr>
            <a:spLocks noGrp="1"/>
          </p:cNvSpPr>
          <p:nvPr>
            <p:ph type="pic" sz="quarter" idx="16"/>
          </p:nvPr>
        </p:nvSpPr>
        <p:spPr>
          <a:xfrm>
            <a:off x="10182481" y="9333789"/>
            <a:ext cx="5572400" cy="9936557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1817870"/>
      </p:ext>
    </p:extLst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Tablet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7" name="iPad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 flipH="1">
            <a:off x="11895736" y="-1796191"/>
            <a:ext cx="7532672" cy="13716001"/>
          </a:xfrm>
          <a:prstGeom prst="rect">
            <a:avLst/>
          </a:prstGeom>
          <a:ln w="12700">
            <a:miter lim="400000"/>
          </a:ln>
        </p:spPr>
      </p:pic>
      <p:sp>
        <p:nvSpPr>
          <p:cNvPr id="668" name="Shape 668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18" name="Espace réservé pour une image  4"/>
          <p:cNvSpPr>
            <a:spLocks noGrp="1"/>
          </p:cNvSpPr>
          <p:nvPr>
            <p:ph type="pic" sz="quarter" idx="16"/>
          </p:nvPr>
        </p:nvSpPr>
        <p:spPr>
          <a:xfrm>
            <a:off x="12672488" y="-611576"/>
            <a:ext cx="6161297" cy="10891649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662117"/>
      </p:ext>
    </p:extLst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Tablet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2" name="Shape 672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A7A7A7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pic>
        <p:nvPicPr>
          <p:cNvPr id="683" name="iPad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 flipH="1">
            <a:off x="13419736" y="-1131919"/>
            <a:ext cx="6679634" cy="12162729"/>
          </a:xfrm>
          <a:prstGeom prst="rect">
            <a:avLst/>
          </a:prstGeom>
          <a:ln w="12700">
            <a:miter lim="400000"/>
          </a:ln>
        </p:spPr>
      </p:pic>
      <p:sp>
        <p:nvSpPr>
          <p:cNvPr id="17" name="Espace réservé pour une image  4"/>
          <p:cNvSpPr>
            <a:spLocks noGrp="1"/>
          </p:cNvSpPr>
          <p:nvPr>
            <p:ph type="pic" sz="quarter" idx="16"/>
          </p:nvPr>
        </p:nvSpPr>
        <p:spPr>
          <a:xfrm>
            <a:off x="14108085" y="-79512"/>
            <a:ext cx="5460983" cy="967618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285980"/>
      </p:ext>
    </p:extLst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Tablet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Shape 688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A7A7A7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pic>
        <p:nvPicPr>
          <p:cNvPr id="689" name="iPad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 flipH="1">
            <a:off x="12371986" y="1027086"/>
            <a:ext cx="6679634" cy="12162729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Espace réservé pour une image  4"/>
          <p:cNvSpPr>
            <a:spLocks noGrp="1"/>
          </p:cNvSpPr>
          <p:nvPr>
            <p:ph type="pic" sz="quarter" idx="16"/>
          </p:nvPr>
        </p:nvSpPr>
        <p:spPr>
          <a:xfrm>
            <a:off x="13047960" y="2076569"/>
            <a:ext cx="5460983" cy="967618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818239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Tablet #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9" name="Shape 709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A7A7A7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pic>
        <p:nvPicPr>
          <p:cNvPr id="710" name="iPad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873196" y="5699177"/>
            <a:ext cx="6555560" cy="12070553"/>
          </a:xfrm>
          <a:prstGeom prst="rect">
            <a:avLst/>
          </a:prstGeom>
          <a:ln w="12700">
            <a:miter lim="400000"/>
          </a:ln>
        </p:spPr>
      </p:pic>
      <p:pic>
        <p:nvPicPr>
          <p:cNvPr id="711" name="iPad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59683" y="5699177"/>
            <a:ext cx="6555560" cy="12070553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Espace réservé pour une image  4"/>
          <p:cNvSpPr>
            <a:spLocks noGrp="1"/>
          </p:cNvSpPr>
          <p:nvPr>
            <p:ph type="pic" sz="quarter" idx="16"/>
          </p:nvPr>
        </p:nvSpPr>
        <p:spPr>
          <a:xfrm>
            <a:off x="1716046" y="6772135"/>
            <a:ext cx="5401448" cy="9563498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9" name="Espace réservé pour une image  4"/>
          <p:cNvSpPr>
            <a:spLocks noGrp="1"/>
          </p:cNvSpPr>
          <p:nvPr>
            <p:ph type="pic" sz="quarter" idx="17"/>
          </p:nvPr>
        </p:nvSpPr>
        <p:spPr>
          <a:xfrm>
            <a:off x="10339039" y="6772135"/>
            <a:ext cx="5401448" cy="9563498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4963997"/>
      </p:ext>
    </p:extLst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 Tablet #6 Black">
    <p:bg>
      <p:bgPr>
        <a:solidFill>
          <a:srgbClr val="2A2C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" name="Shape 714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715" name="Shape 715"/>
          <p:cNvSpPr/>
          <p:nvPr/>
        </p:nvSpPr>
        <p:spPr>
          <a:xfrm>
            <a:off x="190500" y="251767"/>
            <a:ext cx="17907000" cy="13212466"/>
          </a:xfrm>
          <a:prstGeom prst="rect">
            <a:avLst/>
          </a:prstGeom>
          <a:ln w="25400">
            <a:solidFill>
              <a:srgbClr val="A4947E"/>
            </a:solidFill>
            <a:miter/>
          </a:ln>
        </p:spPr>
        <p:txBody>
          <a:bodyPr lIns="34289" rIns="34289" anchor="ctr"/>
          <a:lstStyle/>
          <a:p>
            <a:pPr lvl="0">
              <a:defRPr sz="1800"/>
            </a:pPr>
            <a:endParaRPr sz="1350"/>
          </a:p>
        </p:txBody>
      </p:sp>
      <p:pic>
        <p:nvPicPr>
          <p:cNvPr id="719" name="iPad-Black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32275" y="5409620"/>
            <a:ext cx="6810376" cy="12522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720" name="iPad-Black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745788" y="5409620"/>
            <a:ext cx="6810376" cy="12522201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Espace réservé pour une image  4"/>
          <p:cNvSpPr>
            <a:spLocks noGrp="1"/>
          </p:cNvSpPr>
          <p:nvPr>
            <p:ph type="pic" sz="quarter" idx="16"/>
          </p:nvPr>
        </p:nvSpPr>
        <p:spPr>
          <a:xfrm>
            <a:off x="1612807" y="6486999"/>
            <a:ext cx="5613905" cy="9952536"/>
          </a:xfrm>
          <a:prstGeom prst="rect">
            <a:avLst/>
          </a:prstGeom>
        </p:spPr>
        <p:txBody>
          <a:bodyPr/>
          <a:lstStyle/>
          <a:p>
            <a:endParaRPr lang="fr-FR" dirty="0"/>
          </a:p>
        </p:txBody>
      </p:sp>
      <p:sp>
        <p:nvSpPr>
          <p:cNvPr id="11" name="Espace réservé pour une image  4"/>
          <p:cNvSpPr>
            <a:spLocks noGrp="1"/>
          </p:cNvSpPr>
          <p:nvPr>
            <p:ph type="pic" sz="quarter" idx="17"/>
          </p:nvPr>
        </p:nvSpPr>
        <p:spPr>
          <a:xfrm>
            <a:off x="10210045" y="6477907"/>
            <a:ext cx="5613905" cy="9952536"/>
          </a:xfrm>
          <a:prstGeom prst="rect">
            <a:avLst/>
          </a:prstGeom>
        </p:spPr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36187193"/>
      </p:ext>
    </p:extLst>
  </p:cSld>
  <p:clrMapOvr>
    <a:masterClrMapping/>
  </p:clrMapOvr>
  <p:transition spd="med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" name="Shape 724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A7A7A7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725" name="Shape 725"/>
          <p:cNvSpPr/>
          <p:nvPr/>
        </p:nvSpPr>
        <p:spPr>
          <a:xfrm>
            <a:off x="9511322" y="12274810"/>
            <a:ext cx="1426673" cy="323165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800">
                <a:solidFill>
                  <a:srgbClr val="FFFFFF"/>
                </a:solidFill>
                <a:latin typeface="+mj-lt"/>
                <a:ea typeface="+mj-ea"/>
                <a:cs typeface="+mj-cs"/>
                <a:sym typeface="Montserrat-Regular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FFFFFF"/>
                </a:solidFill>
              </a:rPr>
              <a:t>Lorem ipsum</a:t>
            </a:r>
          </a:p>
        </p:txBody>
      </p:sp>
      <p:sp>
        <p:nvSpPr>
          <p:cNvPr id="11" name="Espace réservé pour une image  4"/>
          <p:cNvSpPr>
            <a:spLocks noGrp="1"/>
          </p:cNvSpPr>
          <p:nvPr>
            <p:ph type="pic" sz="quarter" idx="16"/>
          </p:nvPr>
        </p:nvSpPr>
        <p:spPr>
          <a:xfrm>
            <a:off x="8078817" y="1400293"/>
            <a:ext cx="4248150" cy="8356434"/>
          </a:xfrm>
          <a:prstGeom prst="rect">
            <a:avLst/>
          </a:prstGeom>
        </p:spPr>
        <p:txBody>
          <a:bodyPr/>
          <a:lstStyle/>
          <a:p>
            <a:endParaRPr lang="fr-FR" dirty="0"/>
          </a:p>
        </p:txBody>
      </p:sp>
      <p:sp>
        <p:nvSpPr>
          <p:cNvPr id="13" name="Espace réservé pour une image  4"/>
          <p:cNvSpPr>
            <a:spLocks noGrp="1"/>
          </p:cNvSpPr>
          <p:nvPr>
            <p:ph type="pic" sz="quarter" idx="17"/>
          </p:nvPr>
        </p:nvSpPr>
        <p:spPr>
          <a:xfrm>
            <a:off x="12752732" y="1372573"/>
            <a:ext cx="4248150" cy="8356434"/>
          </a:xfrm>
          <a:prstGeom prst="rect">
            <a:avLst/>
          </a:prstGeom>
        </p:spPr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14434397"/>
      </p:ext>
    </p:extLst>
  </p:cSld>
  <p:clrMapOvr>
    <a:masterClrMapping/>
  </p:clrMapOvr>
  <p:transition spd="med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Espace réservé pour une image  4"/>
          <p:cNvSpPr>
            <a:spLocks noGrp="1"/>
          </p:cNvSpPr>
          <p:nvPr>
            <p:ph type="pic" sz="quarter" idx="17"/>
          </p:nvPr>
        </p:nvSpPr>
        <p:spPr>
          <a:xfrm>
            <a:off x="5388110" y="5578061"/>
            <a:ext cx="3599193" cy="6991327"/>
          </a:xfrm>
          <a:prstGeom prst="rect">
            <a:avLst/>
          </a:prstGeom>
        </p:spPr>
        <p:txBody>
          <a:bodyPr/>
          <a:lstStyle/>
          <a:p>
            <a:endParaRPr lang="fr-FR" dirty="0"/>
          </a:p>
        </p:txBody>
      </p:sp>
      <p:sp>
        <p:nvSpPr>
          <p:cNvPr id="18" name="Espace réservé pour une image  4"/>
          <p:cNvSpPr>
            <a:spLocks noGrp="1"/>
          </p:cNvSpPr>
          <p:nvPr>
            <p:ph type="pic" sz="quarter" idx="18"/>
          </p:nvPr>
        </p:nvSpPr>
        <p:spPr>
          <a:xfrm>
            <a:off x="9378158" y="5567060"/>
            <a:ext cx="3599193" cy="6991327"/>
          </a:xfrm>
          <a:prstGeom prst="rect">
            <a:avLst/>
          </a:prstGeom>
        </p:spPr>
        <p:txBody>
          <a:bodyPr/>
          <a:lstStyle/>
          <a:p>
            <a:endParaRPr lang="fr-FR" dirty="0"/>
          </a:p>
        </p:txBody>
      </p:sp>
      <p:sp>
        <p:nvSpPr>
          <p:cNvPr id="19" name="Espace réservé pour une image  4"/>
          <p:cNvSpPr>
            <a:spLocks noGrp="1"/>
          </p:cNvSpPr>
          <p:nvPr>
            <p:ph type="pic" sz="quarter" idx="19"/>
          </p:nvPr>
        </p:nvSpPr>
        <p:spPr>
          <a:xfrm>
            <a:off x="13370096" y="5567059"/>
            <a:ext cx="3599193" cy="6991327"/>
          </a:xfrm>
          <a:prstGeom prst="rect">
            <a:avLst/>
          </a:prstGeom>
        </p:spPr>
        <p:txBody>
          <a:bodyPr/>
          <a:lstStyle/>
          <a:p>
            <a:endParaRPr lang="fr-FR" dirty="0"/>
          </a:p>
        </p:txBody>
      </p:sp>
      <p:sp>
        <p:nvSpPr>
          <p:cNvPr id="16" name="Espace réservé pour une image  4"/>
          <p:cNvSpPr>
            <a:spLocks noGrp="1"/>
          </p:cNvSpPr>
          <p:nvPr>
            <p:ph type="pic" sz="quarter" idx="16"/>
          </p:nvPr>
        </p:nvSpPr>
        <p:spPr>
          <a:xfrm>
            <a:off x="1396172" y="5578062"/>
            <a:ext cx="3599193" cy="6991327"/>
          </a:xfrm>
          <a:prstGeom prst="rect">
            <a:avLst/>
          </a:prstGeom>
        </p:spPr>
        <p:txBody>
          <a:bodyPr/>
          <a:lstStyle/>
          <a:p>
            <a:endParaRPr lang="fr-FR" dirty="0"/>
          </a:p>
        </p:txBody>
      </p:sp>
      <p:sp>
        <p:nvSpPr>
          <p:cNvPr id="734" name="Shape 734"/>
          <p:cNvSpPr>
            <a:spLocks noGrp="1"/>
          </p:cNvSpPr>
          <p:nvPr>
            <p:ph type="sldNum" sz="quarter" idx="2"/>
          </p:nvPr>
        </p:nvSpPr>
        <p:spPr>
          <a:xfrm>
            <a:off x="12915900" y="12939327"/>
            <a:ext cx="4114800" cy="276999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A7A7A7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  <p:sp>
        <p:nvSpPr>
          <p:cNvPr id="735" name="Shape 735"/>
          <p:cNvSpPr/>
          <p:nvPr/>
        </p:nvSpPr>
        <p:spPr>
          <a:xfrm>
            <a:off x="9511322" y="12274810"/>
            <a:ext cx="1426673" cy="323165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800">
                <a:solidFill>
                  <a:srgbClr val="FFFFFF"/>
                </a:solidFill>
                <a:latin typeface="+mj-lt"/>
                <a:ea typeface="+mj-ea"/>
                <a:cs typeface="+mj-cs"/>
                <a:sym typeface="Montserrat-Regular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FFFFFF"/>
                </a:solidFill>
              </a:rPr>
              <a:t>Lorem ipsum</a:t>
            </a:r>
          </a:p>
        </p:txBody>
      </p:sp>
      <p:sp>
        <p:nvSpPr>
          <p:cNvPr id="737" name="Shape 737"/>
          <p:cNvSpPr/>
          <p:nvPr/>
        </p:nvSpPr>
        <p:spPr>
          <a:xfrm rot="16200000">
            <a:off x="1710229" y="9267827"/>
            <a:ext cx="2988441" cy="3627449"/>
          </a:xfrm>
          <a:prstGeom prst="rect">
            <a:avLst/>
          </a:prstGeom>
          <a:gradFill>
            <a:gsLst>
              <a:gs pos="0">
                <a:srgbClr val="292C34"/>
              </a:gs>
              <a:gs pos="100000">
                <a:srgbClr val="292C34">
                  <a:alpha val="0"/>
                </a:srgbClr>
              </a:gs>
            </a:gsLst>
          </a:gra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  <p:sp>
        <p:nvSpPr>
          <p:cNvPr id="739" name="Shape 739"/>
          <p:cNvSpPr/>
          <p:nvPr/>
        </p:nvSpPr>
        <p:spPr>
          <a:xfrm rot="16200000">
            <a:off x="5691097" y="9261444"/>
            <a:ext cx="2988440" cy="3627449"/>
          </a:xfrm>
          <a:prstGeom prst="rect">
            <a:avLst/>
          </a:prstGeom>
          <a:gradFill>
            <a:gsLst>
              <a:gs pos="0">
                <a:srgbClr val="292C34"/>
              </a:gs>
              <a:gs pos="100000">
                <a:srgbClr val="292C34">
                  <a:alpha val="0"/>
                </a:srgbClr>
              </a:gs>
            </a:gsLst>
          </a:gra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  <p:sp>
        <p:nvSpPr>
          <p:cNvPr id="741" name="Shape 741"/>
          <p:cNvSpPr/>
          <p:nvPr/>
        </p:nvSpPr>
        <p:spPr>
          <a:xfrm rot="16200000">
            <a:off x="9676747" y="9261444"/>
            <a:ext cx="2988440" cy="3627449"/>
          </a:xfrm>
          <a:prstGeom prst="rect">
            <a:avLst/>
          </a:prstGeom>
          <a:gradFill>
            <a:gsLst>
              <a:gs pos="0">
                <a:srgbClr val="292C34"/>
              </a:gs>
              <a:gs pos="100000">
                <a:srgbClr val="292C34">
                  <a:alpha val="0"/>
                </a:srgbClr>
              </a:gs>
            </a:gsLst>
          </a:gra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  <p:sp>
        <p:nvSpPr>
          <p:cNvPr id="743" name="Shape 743"/>
          <p:cNvSpPr/>
          <p:nvPr/>
        </p:nvSpPr>
        <p:spPr>
          <a:xfrm rot="16200000">
            <a:off x="13662396" y="9261444"/>
            <a:ext cx="2988440" cy="3627449"/>
          </a:xfrm>
          <a:prstGeom prst="rect">
            <a:avLst/>
          </a:prstGeom>
          <a:gradFill>
            <a:gsLst>
              <a:gs pos="0">
                <a:srgbClr val="292C34"/>
              </a:gs>
              <a:gs pos="100000">
                <a:srgbClr val="292C34">
                  <a:alpha val="0"/>
                </a:srgbClr>
              </a:gs>
            </a:gsLst>
          </a:gra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</p:spTree>
    <p:extLst>
      <p:ext uri="{BB962C8B-B14F-4D97-AF65-F5344CB8AC3E}">
        <p14:creationId xmlns:p14="http://schemas.microsoft.com/office/powerpoint/2010/main" val="1069324377"/>
      </p:ext>
    </p:extLst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ce réservé pour une image  4"/>
          <p:cNvSpPr>
            <a:spLocks noGrp="1"/>
          </p:cNvSpPr>
          <p:nvPr>
            <p:ph type="pic" sz="quarter" idx="18"/>
          </p:nvPr>
        </p:nvSpPr>
        <p:spPr>
          <a:xfrm>
            <a:off x="4718647" y="233861"/>
            <a:ext cx="4441746" cy="13255676"/>
          </a:xfrm>
          <a:prstGeom prst="rect">
            <a:avLst/>
          </a:prstGeom>
        </p:spPr>
        <p:txBody>
          <a:bodyPr/>
          <a:lstStyle/>
          <a:p>
            <a:endParaRPr lang="fr-FR" dirty="0"/>
          </a:p>
        </p:txBody>
      </p:sp>
      <p:sp>
        <p:nvSpPr>
          <p:cNvPr id="13" name="Espace réservé pour une image  4"/>
          <p:cNvSpPr>
            <a:spLocks noGrp="1"/>
          </p:cNvSpPr>
          <p:nvPr>
            <p:ph type="pic" sz="quarter" idx="19"/>
          </p:nvPr>
        </p:nvSpPr>
        <p:spPr>
          <a:xfrm>
            <a:off x="9219467" y="233861"/>
            <a:ext cx="4441746" cy="13255676"/>
          </a:xfrm>
          <a:prstGeom prst="rect">
            <a:avLst/>
          </a:prstGeom>
        </p:spPr>
        <p:txBody>
          <a:bodyPr/>
          <a:lstStyle/>
          <a:p>
            <a:endParaRPr lang="fr-FR" dirty="0"/>
          </a:p>
        </p:txBody>
      </p:sp>
      <p:sp>
        <p:nvSpPr>
          <p:cNvPr id="14" name="Espace réservé pour une image  4"/>
          <p:cNvSpPr>
            <a:spLocks noGrp="1"/>
          </p:cNvSpPr>
          <p:nvPr>
            <p:ph type="pic" sz="quarter" idx="20"/>
          </p:nvPr>
        </p:nvSpPr>
        <p:spPr>
          <a:xfrm>
            <a:off x="13720289" y="233861"/>
            <a:ext cx="4441746" cy="13255676"/>
          </a:xfrm>
          <a:prstGeom prst="rect">
            <a:avLst/>
          </a:prstGeom>
        </p:spPr>
        <p:txBody>
          <a:bodyPr/>
          <a:lstStyle/>
          <a:p>
            <a:endParaRPr lang="fr-FR" dirty="0"/>
          </a:p>
        </p:txBody>
      </p:sp>
      <p:sp>
        <p:nvSpPr>
          <p:cNvPr id="11" name="Espace réservé pour une image  4"/>
          <p:cNvSpPr>
            <a:spLocks noGrp="1"/>
          </p:cNvSpPr>
          <p:nvPr>
            <p:ph type="pic" sz="quarter" idx="17"/>
          </p:nvPr>
        </p:nvSpPr>
        <p:spPr>
          <a:xfrm>
            <a:off x="217826" y="233861"/>
            <a:ext cx="4441746" cy="13255676"/>
          </a:xfrm>
          <a:prstGeom prst="rect">
            <a:avLst/>
          </a:prstGeom>
        </p:spPr>
        <p:txBody>
          <a:bodyPr/>
          <a:lstStyle/>
          <a:p>
            <a:endParaRPr lang="fr-FR" dirty="0"/>
          </a:p>
        </p:txBody>
      </p:sp>
      <p:sp>
        <p:nvSpPr>
          <p:cNvPr id="746" name="Shape 746"/>
          <p:cNvSpPr/>
          <p:nvPr/>
        </p:nvSpPr>
        <p:spPr>
          <a:xfrm>
            <a:off x="12915900" y="12939327"/>
            <a:ext cx="4114800" cy="276999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24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800">
                <a:solidFill>
                  <a:srgbClr val="888888"/>
                </a:solidFill>
              </a:rPr>
              <a:t>￼</a:t>
            </a:r>
          </a:p>
        </p:txBody>
      </p:sp>
      <p:sp>
        <p:nvSpPr>
          <p:cNvPr id="747" name="Shape 747"/>
          <p:cNvSpPr/>
          <p:nvPr/>
        </p:nvSpPr>
        <p:spPr>
          <a:xfrm rot="16200000">
            <a:off x="476707" y="9305079"/>
            <a:ext cx="3902210" cy="4466710"/>
          </a:xfrm>
          <a:prstGeom prst="rect">
            <a:avLst/>
          </a:prstGeom>
          <a:gradFill>
            <a:gsLst>
              <a:gs pos="0">
                <a:srgbClr val="292C34"/>
              </a:gs>
              <a:gs pos="100000">
                <a:srgbClr val="292C34">
                  <a:alpha val="0"/>
                </a:srgbClr>
              </a:gs>
            </a:gsLst>
          </a:gra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  <p:sp>
        <p:nvSpPr>
          <p:cNvPr id="749" name="Shape 749"/>
          <p:cNvSpPr/>
          <p:nvPr/>
        </p:nvSpPr>
        <p:spPr>
          <a:xfrm rot="16200000">
            <a:off x="4982032" y="9305079"/>
            <a:ext cx="3902210" cy="4466710"/>
          </a:xfrm>
          <a:prstGeom prst="rect">
            <a:avLst/>
          </a:prstGeom>
          <a:gradFill>
            <a:gsLst>
              <a:gs pos="0">
                <a:srgbClr val="292C34"/>
              </a:gs>
              <a:gs pos="100000">
                <a:srgbClr val="292C34">
                  <a:alpha val="0"/>
                </a:srgbClr>
              </a:gs>
            </a:gsLst>
          </a:gra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  <p:sp>
        <p:nvSpPr>
          <p:cNvPr id="751" name="Shape 751"/>
          <p:cNvSpPr/>
          <p:nvPr/>
        </p:nvSpPr>
        <p:spPr>
          <a:xfrm rot="16200000">
            <a:off x="9488953" y="9305079"/>
            <a:ext cx="3902210" cy="4466710"/>
          </a:xfrm>
          <a:prstGeom prst="rect">
            <a:avLst/>
          </a:prstGeom>
          <a:gradFill>
            <a:gsLst>
              <a:gs pos="0">
                <a:srgbClr val="292C34"/>
              </a:gs>
              <a:gs pos="100000">
                <a:srgbClr val="292C34">
                  <a:alpha val="0"/>
                </a:srgbClr>
              </a:gs>
            </a:gsLst>
          </a:gra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  <p:sp>
        <p:nvSpPr>
          <p:cNvPr id="753" name="Shape 753"/>
          <p:cNvSpPr/>
          <p:nvPr/>
        </p:nvSpPr>
        <p:spPr>
          <a:xfrm rot="16200000">
            <a:off x="13994279" y="9305079"/>
            <a:ext cx="3902210" cy="4466710"/>
          </a:xfrm>
          <a:prstGeom prst="rect">
            <a:avLst/>
          </a:prstGeom>
          <a:gradFill>
            <a:gsLst>
              <a:gs pos="0">
                <a:srgbClr val="292C34"/>
              </a:gs>
              <a:gs pos="100000">
                <a:srgbClr val="292C34">
                  <a:alpha val="0"/>
                </a:srgbClr>
              </a:gs>
            </a:gsLst>
          </a:gra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2700"/>
          </a:p>
        </p:txBody>
      </p:sp>
    </p:spTree>
    <p:extLst>
      <p:ext uri="{BB962C8B-B14F-4D97-AF65-F5344CB8AC3E}">
        <p14:creationId xmlns:p14="http://schemas.microsoft.com/office/powerpoint/2010/main" val="769119612"/>
      </p:ext>
    </p:extLst>
  </p:cSld>
  <p:clrMapOvr>
    <a:masterClrMapping/>
  </p:clrMapOvr>
  <p:transition spd="med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7"/>
          <p:cNvSpPr>
            <a:spLocks noGrp="1"/>
          </p:cNvSpPr>
          <p:nvPr>
            <p:ph type="title"/>
          </p:nvPr>
        </p:nvSpPr>
        <p:spPr>
          <a:xfrm>
            <a:off x="2286000" y="0"/>
            <a:ext cx="13716000" cy="7019926"/>
          </a:xfrm>
          <a:prstGeom prst="rect">
            <a:avLst/>
          </a:prstGeom>
        </p:spPr>
        <p:txBody>
          <a:bodyPr anchor="b"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6600">
                <a:solidFill>
                  <a:srgbClr val="A4947E"/>
                </a:solidFill>
              </a:rPr>
              <a:t>Texte du titre</a:t>
            </a:r>
          </a:p>
        </p:txBody>
      </p:sp>
      <p:sp>
        <p:nvSpPr>
          <p:cNvPr id="8" name="Shape 8"/>
          <p:cNvSpPr>
            <a:spLocks noGrp="1"/>
          </p:cNvSpPr>
          <p:nvPr>
            <p:ph type="body" idx="1"/>
          </p:nvPr>
        </p:nvSpPr>
        <p:spPr>
          <a:xfrm>
            <a:off x="2286000" y="7204080"/>
            <a:ext cx="13716000" cy="6511925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700">
                <a:latin typeface="+mj-lt"/>
                <a:ea typeface="+mj-ea"/>
                <a:cs typeface="+mj-cs"/>
                <a:sym typeface="Montserrat-Regular"/>
              </a:defRPr>
            </a:lvl1pPr>
            <a:lvl2pPr marL="0" indent="342892">
              <a:buSzTx/>
              <a:buFontTx/>
              <a:buNone/>
              <a:defRPr sz="2700">
                <a:latin typeface="+mj-lt"/>
                <a:ea typeface="+mj-ea"/>
                <a:cs typeface="+mj-cs"/>
                <a:sym typeface="Montserrat-Regular"/>
              </a:defRPr>
            </a:lvl2pPr>
            <a:lvl3pPr marL="0" indent="685783">
              <a:buSzTx/>
              <a:buFontTx/>
              <a:buNone/>
              <a:defRPr sz="2700">
                <a:latin typeface="+mj-lt"/>
                <a:ea typeface="+mj-ea"/>
                <a:cs typeface="+mj-cs"/>
                <a:sym typeface="Montserrat-Regular"/>
              </a:defRPr>
            </a:lvl3pPr>
            <a:lvl4pPr marL="0" indent="1028675">
              <a:buSzTx/>
              <a:buFontTx/>
              <a:buNone/>
              <a:defRPr sz="2700">
                <a:latin typeface="+mj-lt"/>
                <a:ea typeface="+mj-ea"/>
                <a:cs typeface="+mj-cs"/>
                <a:sym typeface="Montserrat-Regular"/>
              </a:defRPr>
            </a:lvl4pPr>
            <a:lvl5pPr marL="0" indent="1371566">
              <a:buSzTx/>
              <a:buFontTx/>
              <a:buNone/>
              <a:defRPr sz="2700">
                <a:latin typeface="+mj-lt"/>
                <a:ea typeface="+mj-ea"/>
                <a:cs typeface="+mj-cs"/>
                <a:sym typeface="Montserrat-Regular"/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535353"/>
                </a:solidFill>
              </a:rPr>
              <a:t>Texte niveau 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535353"/>
                </a:solidFill>
              </a:rPr>
              <a:t>Texte niveau 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535353"/>
                </a:solidFill>
              </a:rPr>
              <a:t>Texte niveau 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535353"/>
                </a:solidFill>
              </a:rPr>
              <a:t>Texte niveau 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535353"/>
                </a:solidFill>
              </a:rPr>
              <a:t>Texte niveau 5</a:t>
            </a:r>
          </a:p>
        </p:txBody>
      </p:sp>
      <p:sp>
        <p:nvSpPr>
          <p:cNvPr id="9" name="Shape 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48455269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F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/>
          <p:nvPr/>
        </p:nvSpPr>
        <p:spPr>
          <a:xfrm>
            <a:off x="190500" y="251767"/>
            <a:ext cx="17907000" cy="132124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34289" rIns="34289" anchor="ctr"/>
          <a:lstStyle/>
          <a:p>
            <a:pPr lvl="0">
              <a:defRPr sz="1800"/>
            </a:pPr>
            <a:endParaRPr sz="1350"/>
          </a:p>
        </p:txBody>
      </p:sp>
      <p:sp>
        <p:nvSpPr>
          <p:cNvPr id="3" name="Shape 3"/>
          <p:cNvSpPr>
            <a:spLocks noGrp="1"/>
          </p:cNvSpPr>
          <p:nvPr>
            <p:ph type="title"/>
          </p:nvPr>
        </p:nvSpPr>
        <p:spPr>
          <a:xfrm>
            <a:off x="1257300" y="460375"/>
            <a:ext cx="15773400" cy="3190876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tIns="91439" bIns="91439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6600">
                <a:solidFill>
                  <a:srgbClr val="A4947E"/>
                </a:solidFill>
              </a:rPr>
              <a:t>Texte du titre</a:t>
            </a:r>
          </a:p>
        </p:txBody>
      </p:sp>
      <p:sp>
        <p:nvSpPr>
          <p:cNvPr id="4" name="Shape 4"/>
          <p:cNvSpPr>
            <a:spLocks noGrp="1"/>
          </p:cNvSpPr>
          <p:nvPr>
            <p:ph type="body" idx="1"/>
          </p:nvPr>
        </p:nvSpPr>
        <p:spPr>
          <a:xfrm>
            <a:off x="1257300" y="3651250"/>
            <a:ext cx="15773400" cy="10064750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tIns="91439" bIns="91439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4200">
                <a:solidFill>
                  <a:srgbClr val="535353"/>
                </a:solidFill>
              </a:rPr>
              <a:t>Texte niveau 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200">
                <a:solidFill>
                  <a:srgbClr val="535353"/>
                </a:solidFill>
              </a:rPr>
              <a:t>Texte niveau 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200">
                <a:solidFill>
                  <a:srgbClr val="535353"/>
                </a:solidFill>
              </a:rPr>
              <a:t>Texte niveau 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200">
                <a:solidFill>
                  <a:srgbClr val="535353"/>
                </a:solidFill>
              </a:rPr>
              <a:t>Texte niveau 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200">
                <a:solidFill>
                  <a:srgbClr val="535353"/>
                </a:solidFill>
              </a:rPr>
              <a:t>Texte niveau 5</a:t>
            </a:r>
          </a:p>
        </p:txBody>
      </p:sp>
      <p:sp>
        <p:nvSpPr>
          <p:cNvPr id="5" name="Shape 5"/>
          <p:cNvSpPr>
            <a:spLocks noGrp="1"/>
          </p:cNvSpPr>
          <p:nvPr>
            <p:ph type="sldNum" sz="quarter" idx="2"/>
          </p:nvPr>
        </p:nvSpPr>
        <p:spPr>
          <a:xfrm>
            <a:off x="12915900" y="12846995"/>
            <a:ext cx="4114800" cy="461663"/>
          </a:xfrm>
          <a:prstGeom prst="rect">
            <a:avLst/>
          </a:prstGeom>
          <a:ln w="25400">
            <a:miter lim="400000"/>
          </a:ln>
        </p:spPr>
        <p:txBody>
          <a:bodyPr tIns="91439" bIns="91439" anchor="ctr">
            <a:spAutoFit/>
          </a:bodyPr>
          <a:lstStyle>
            <a:lvl1pPr algn="r">
              <a:defRPr sz="18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  <p:sldLayoutId id="2147483746" r:id="rId12"/>
    <p:sldLayoutId id="2147483747" r:id="rId13"/>
    <p:sldLayoutId id="2147483751" r:id="rId14"/>
    <p:sldLayoutId id="2147483752" r:id="rId15"/>
    <p:sldLayoutId id="2147483753" r:id="rId16"/>
    <p:sldLayoutId id="2147483754" r:id="rId17"/>
    <p:sldLayoutId id="2147483755" r:id="rId18"/>
    <p:sldLayoutId id="2147483756" r:id="rId19"/>
    <p:sldLayoutId id="2147483757" r:id="rId20"/>
    <p:sldLayoutId id="2147483758" r:id="rId21"/>
    <p:sldLayoutId id="2147483759" r:id="rId22"/>
    <p:sldLayoutId id="2147483760" r:id="rId23"/>
    <p:sldLayoutId id="2147483761" r:id="rId24"/>
    <p:sldLayoutId id="2147483762" r:id="rId25"/>
    <p:sldLayoutId id="2147483763" r:id="rId26"/>
    <p:sldLayoutId id="2147483764" r:id="rId27"/>
    <p:sldLayoutId id="2147483765" r:id="rId28"/>
    <p:sldLayoutId id="2147483766" r:id="rId29"/>
    <p:sldLayoutId id="2147483767" r:id="rId30"/>
    <p:sldLayoutId id="2147483768" r:id="rId31"/>
    <p:sldLayoutId id="2147483769" r:id="rId32"/>
    <p:sldLayoutId id="2147483770" r:id="rId33"/>
    <p:sldLayoutId id="2147483771" r:id="rId34"/>
    <p:sldLayoutId id="2147483772" r:id="rId35"/>
    <p:sldLayoutId id="2147483773" r:id="rId36"/>
    <p:sldLayoutId id="2147483774" r:id="rId37"/>
  </p:sldLayoutIdLst>
  <p:transition spd="med"/>
  <p:txStyles>
    <p:titleStyle>
      <a:lvl1pPr>
        <a:lnSpc>
          <a:spcPct val="90000"/>
        </a:lnSpc>
        <a:defRPr sz="6600">
          <a:solidFill>
            <a:srgbClr val="A4947E"/>
          </a:solidFill>
          <a:latin typeface="Lora"/>
          <a:ea typeface="Lora"/>
          <a:cs typeface="Lora"/>
          <a:sym typeface="Lora"/>
        </a:defRPr>
      </a:lvl1pPr>
      <a:lvl2pPr>
        <a:lnSpc>
          <a:spcPct val="90000"/>
        </a:lnSpc>
        <a:defRPr sz="6600">
          <a:solidFill>
            <a:srgbClr val="A4947E"/>
          </a:solidFill>
          <a:latin typeface="Lora"/>
          <a:ea typeface="Lora"/>
          <a:cs typeface="Lora"/>
          <a:sym typeface="Lora"/>
        </a:defRPr>
      </a:lvl2pPr>
      <a:lvl3pPr>
        <a:lnSpc>
          <a:spcPct val="90000"/>
        </a:lnSpc>
        <a:defRPr sz="6600">
          <a:solidFill>
            <a:srgbClr val="A4947E"/>
          </a:solidFill>
          <a:latin typeface="Lora"/>
          <a:ea typeface="Lora"/>
          <a:cs typeface="Lora"/>
          <a:sym typeface="Lora"/>
        </a:defRPr>
      </a:lvl3pPr>
      <a:lvl4pPr>
        <a:lnSpc>
          <a:spcPct val="90000"/>
        </a:lnSpc>
        <a:defRPr sz="6600">
          <a:solidFill>
            <a:srgbClr val="A4947E"/>
          </a:solidFill>
          <a:latin typeface="Lora"/>
          <a:ea typeface="Lora"/>
          <a:cs typeface="Lora"/>
          <a:sym typeface="Lora"/>
        </a:defRPr>
      </a:lvl4pPr>
      <a:lvl5pPr>
        <a:lnSpc>
          <a:spcPct val="90000"/>
        </a:lnSpc>
        <a:defRPr sz="6600">
          <a:solidFill>
            <a:srgbClr val="A4947E"/>
          </a:solidFill>
          <a:latin typeface="Lora"/>
          <a:ea typeface="Lora"/>
          <a:cs typeface="Lora"/>
          <a:sym typeface="Lora"/>
        </a:defRPr>
      </a:lvl5pPr>
      <a:lvl6pPr>
        <a:lnSpc>
          <a:spcPct val="90000"/>
        </a:lnSpc>
        <a:defRPr sz="6600">
          <a:solidFill>
            <a:srgbClr val="A4947E"/>
          </a:solidFill>
          <a:latin typeface="Lora"/>
          <a:ea typeface="Lora"/>
          <a:cs typeface="Lora"/>
          <a:sym typeface="Lora"/>
        </a:defRPr>
      </a:lvl6pPr>
      <a:lvl7pPr>
        <a:lnSpc>
          <a:spcPct val="90000"/>
        </a:lnSpc>
        <a:defRPr sz="6600">
          <a:solidFill>
            <a:srgbClr val="A4947E"/>
          </a:solidFill>
          <a:latin typeface="Lora"/>
          <a:ea typeface="Lora"/>
          <a:cs typeface="Lora"/>
          <a:sym typeface="Lora"/>
        </a:defRPr>
      </a:lvl7pPr>
      <a:lvl8pPr>
        <a:lnSpc>
          <a:spcPct val="90000"/>
        </a:lnSpc>
        <a:defRPr sz="6600">
          <a:solidFill>
            <a:srgbClr val="A4947E"/>
          </a:solidFill>
          <a:latin typeface="Lora"/>
          <a:ea typeface="Lora"/>
          <a:cs typeface="Lora"/>
          <a:sym typeface="Lora"/>
        </a:defRPr>
      </a:lvl8pPr>
      <a:lvl9pPr>
        <a:lnSpc>
          <a:spcPct val="90000"/>
        </a:lnSpc>
        <a:defRPr sz="6600">
          <a:solidFill>
            <a:srgbClr val="A4947E"/>
          </a:solidFill>
          <a:latin typeface="Lora"/>
          <a:ea typeface="Lora"/>
          <a:cs typeface="Lora"/>
          <a:sym typeface="Lora"/>
        </a:defRPr>
      </a:lvl9pPr>
    </p:titleStyle>
    <p:bodyStyle>
      <a:lvl1pPr marL="342892" indent="-342892">
        <a:lnSpc>
          <a:spcPct val="90000"/>
        </a:lnSpc>
        <a:spcBef>
          <a:spcPts val="750"/>
        </a:spcBef>
        <a:buSzPct val="100000"/>
        <a:buFont typeface="Arial"/>
        <a:buChar char="•"/>
        <a:defRPr sz="4200">
          <a:solidFill>
            <a:srgbClr val="535353"/>
          </a:solidFill>
          <a:latin typeface="Lora"/>
          <a:ea typeface="Lora"/>
          <a:cs typeface="Lora"/>
          <a:sym typeface="Lora"/>
        </a:defRPr>
      </a:lvl1pPr>
      <a:lvl2pPr marL="742931" indent="-400040">
        <a:lnSpc>
          <a:spcPct val="90000"/>
        </a:lnSpc>
        <a:spcBef>
          <a:spcPts val="750"/>
        </a:spcBef>
        <a:buSzPct val="100000"/>
        <a:buFont typeface="Arial"/>
        <a:buChar char="•"/>
        <a:defRPr sz="4200">
          <a:solidFill>
            <a:srgbClr val="535353"/>
          </a:solidFill>
          <a:latin typeface="Lora"/>
          <a:ea typeface="Lora"/>
          <a:cs typeface="Lora"/>
          <a:sym typeface="Lora"/>
        </a:defRPr>
      </a:lvl2pPr>
      <a:lvl3pPr marL="1165830" indent="-480047">
        <a:lnSpc>
          <a:spcPct val="90000"/>
        </a:lnSpc>
        <a:spcBef>
          <a:spcPts val="750"/>
        </a:spcBef>
        <a:buSzPct val="100000"/>
        <a:buFont typeface="Arial"/>
        <a:buChar char="•"/>
        <a:defRPr sz="4200">
          <a:solidFill>
            <a:srgbClr val="535353"/>
          </a:solidFill>
          <a:latin typeface="Lora"/>
          <a:ea typeface="Lora"/>
          <a:cs typeface="Lora"/>
          <a:sym typeface="Lora"/>
        </a:defRPr>
      </a:lvl3pPr>
      <a:lvl4pPr marL="1562061" indent="-533387">
        <a:lnSpc>
          <a:spcPct val="90000"/>
        </a:lnSpc>
        <a:spcBef>
          <a:spcPts val="750"/>
        </a:spcBef>
        <a:buSzPct val="100000"/>
        <a:buFont typeface="Arial"/>
        <a:buChar char="•"/>
        <a:defRPr sz="4200">
          <a:solidFill>
            <a:srgbClr val="535353"/>
          </a:solidFill>
          <a:latin typeface="Lora"/>
          <a:ea typeface="Lora"/>
          <a:cs typeface="Lora"/>
          <a:sym typeface="Lora"/>
        </a:defRPr>
      </a:lvl4pPr>
      <a:lvl5pPr marL="1904953" indent="-533387">
        <a:lnSpc>
          <a:spcPct val="90000"/>
        </a:lnSpc>
        <a:spcBef>
          <a:spcPts val="750"/>
        </a:spcBef>
        <a:buSzPct val="100000"/>
        <a:buFont typeface="Arial"/>
        <a:buChar char="•"/>
        <a:defRPr sz="4200">
          <a:solidFill>
            <a:srgbClr val="535353"/>
          </a:solidFill>
          <a:latin typeface="Lora"/>
          <a:ea typeface="Lora"/>
          <a:cs typeface="Lora"/>
          <a:sym typeface="Lora"/>
        </a:defRPr>
      </a:lvl5pPr>
      <a:lvl6pPr marL="2247844" indent="-533387">
        <a:lnSpc>
          <a:spcPct val="90000"/>
        </a:lnSpc>
        <a:spcBef>
          <a:spcPts val="750"/>
        </a:spcBef>
        <a:buSzPct val="100000"/>
        <a:buFont typeface="Arial"/>
        <a:buChar char="•"/>
        <a:defRPr sz="4200">
          <a:solidFill>
            <a:srgbClr val="535353"/>
          </a:solidFill>
          <a:latin typeface="Lora"/>
          <a:ea typeface="Lora"/>
          <a:cs typeface="Lora"/>
          <a:sym typeface="Lora"/>
        </a:defRPr>
      </a:lvl6pPr>
      <a:lvl7pPr marL="2590736" indent="-533387">
        <a:lnSpc>
          <a:spcPct val="90000"/>
        </a:lnSpc>
        <a:spcBef>
          <a:spcPts val="750"/>
        </a:spcBef>
        <a:buSzPct val="100000"/>
        <a:buFont typeface="Arial"/>
        <a:buChar char="•"/>
        <a:defRPr sz="4200">
          <a:solidFill>
            <a:srgbClr val="535353"/>
          </a:solidFill>
          <a:latin typeface="Lora"/>
          <a:ea typeface="Lora"/>
          <a:cs typeface="Lora"/>
          <a:sym typeface="Lora"/>
        </a:defRPr>
      </a:lvl7pPr>
      <a:lvl8pPr marL="2933627" indent="-533387">
        <a:lnSpc>
          <a:spcPct val="90000"/>
        </a:lnSpc>
        <a:spcBef>
          <a:spcPts val="750"/>
        </a:spcBef>
        <a:buSzPct val="100000"/>
        <a:buFont typeface="Arial"/>
        <a:buChar char="•"/>
        <a:defRPr sz="4200">
          <a:solidFill>
            <a:srgbClr val="535353"/>
          </a:solidFill>
          <a:latin typeface="Lora"/>
          <a:ea typeface="Lora"/>
          <a:cs typeface="Lora"/>
          <a:sym typeface="Lora"/>
        </a:defRPr>
      </a:lvl8pPr>
      <a:lvl9pPr marL="3276518" indent="-533387">
        <a:lnSpc>
          <a:spcPct val="90000"/>
        </a:lnSpc>
        <a:spcBef>
          <a:spcPts val="750"/>
        </a:spcBef>
        <a:buSzPct val="100000"/>
        <a:buFont typeface="Arial"/>
        <a:buChar char="•"/>
        <a:defRPr sz="4200">
          <a:solidFill>
            <a:srgbClr val="535353"/>
          </a:solidFill>
          <a:latin typeface="Lora"/>
          <a:ea typeface="Lora"/>
          <a:cs typeface="Lora"/>
          <a:sym typeface="Lora"/>
        </a:defRPr>
      </a:lvl9pPr>
    </p:bodyStyle>
    <p:otherStyle>
      <a:lvl1pPr algn="r">
        <a:defRPr sz="1800">
          <a:solidFill>
            <a:schemeClr val="tx1"/>
          </a:solidFill>
          <a:latin typeface="+mn-lt"/>
          <a:ea typeface="+mn-ea"/>
          <a:cs typeface="+mn-cs"/>
          <a:sym typeface="Calibri"/>
        </a:defRPr>
      </a:lvl1pPr>
      <a:lvl2pPr indent="342892" algn="r">
        <a:defRPr sz="1800">
          <a:solidFill>
            <a:schemeClr val="tx1"/>
          </a:solidFill>
          <a:latin typeface="+mn-lt"/>
          <a:ea typeface="+mn-ea"/>
          <a:cs typeface="+mn-cs"/>
          <a:sym typeface="Calibri"/>
        </a:defRPr>
      </a:lvl2pPr>
      <a:lvl3pPr indent="685783" algn="r">
        <a:defRPr sz="1800">
          <a:solidFill>
            <a:schemeClr val="tx1"/>
          </a:solidFill>
          <a:latin typeface="+mn-lt"/>
          <a:ea typeface="+mn-ea"/>
          <a:cs typeface="+mn-cs"/>
          <a:sym typeface="Calibri"/>
        </a:defRPr>
      </a:lvl3pPr>
      <a:lvl4pPr indent="1028675" algn="r">
        <a:defRPr sz="1800">
          <a:solidFill>
            <a:schemeClr val="tx1"/>
          </a:solidFill>
          <a:latin typeface="+mn-lt"/>
          <a:ea typeface="+mn-ea"/>
          <a:cs typeface="+mn-cs"/>
          <a:sym typeface="Calibri"/>
        </a:defRPr>
      </a:lvl4pPr>
      <a:lvl5pPr indent="1371566" algn="r">
        <a:defRPr sz="1800">
          <a:solidFill>
            <a:schemeClr val="tx1"/>
          </a:solidFill>
          <a:latin typeface="+mn-lt"/>
          <a:ea typeface="+mn-ea"/>
          <a:cs typeface="+mn-cs"/>
          <a:sym typeface="Calibri"/>
        </a:defRPr>
      </a:lvl5pPr>
      <a:lvl6pPr indent="1714457" algn="r">
        <a:defRPr sz="1800">
          <a:solidFill>
            <a:schemeClr val="tx1"/>
          </a:solidFill>
          <a:latin typeface="+mn-lt"/>
          <a:ea typeface="+mn-ea"/>
          <a:cs typeface="+mn-cs"/>
          <a:sym typeface="Calibri"/>
        </a:defRPr>
      </a:lvl6pPr>
      <a:lvl7pPr indent="2057348" algn="r">
        <a:defRPr sz="1800">
          <a:solidFill>
            <a:schemeClr val="tx1"/>
          </a:solidFill>
          <a:latin typeface="+mn-lt"/>
          <a:ea typeface="+mn-ea"/>
          <a:cs typeface="+mn-cs"/>
          <a:sym typeface="Calibri"/>
        </a:defRPr>
      </a:lvl7pPr>
      <a:lvl8pPr indent="2400240" algn="r">
        <a:defRPr sz="1800">
          <a:solidFill>
            <a:schemeClr val="tx1"/>
          </a:solidFill>
          <a:latin typeface="+mn-lt"/>
          <a:ea typeface="+mn-ea"/>
          <a:cs typeface="+mn-cs"/>
          <a:sym typeface="Calibri"/>
        </a:defRPr>
      </a:lvl8pPr>
      <a:lvl9pPr indent="2743132" algn="r">
        <a:defRPr sz="1800">
          <a:solidFill>
            <a:schemeClr val="tx1"/>
          </a:solidFill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8DE799F0-17B4-4B76-B4DF-7CCDB70F449A}"/>
              </a:ext>
            </a:extLst>
          </p:cNvPr>
          <p:cNvSpPr txBox="1"/>
          <p:nvPr/>
        </p:nvSpPr>
        <p:spPr>
          <a:xfrm>
            <a:off x="1032924" y="6193968"/>
            <a:ext cx="9078686" cy="1538881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400" b="1" dirty="0">
                <a:solidFill>
                  <a:srgbClr val="000000"/>
                </a:solidFill>
              </a:rPr>
              <a:t>AAPPS-DPP2026@Busan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400" b="1" dirty="0">
                <a:solidFill>
                  <a:srgbClr val="000000"/>
                </a:solidFill>
              </a:rPr>
              <a:t>2026.10.15</a:t>
            </a:r>
            <a:endParaRPr kumimoji="0" lang="zh-CN" altLang="en-US" sz="44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A093AF3C-5740-4F61-A504-125B75CAC953}"/>
              </a:ext>
            </a:extLst>
          </p:cNvPr>
          <p:cNvGrpSpPr/>
          <p:nvPr/>
        </p:nvGrpSpPr>
        <p:grpSpPr>
          <a:xfrm>
            <a:off x="11966659" y="222612"/>
            <a:ext cx="6161320" cy="13247915"/>
            <a:chOff x="11974279" y="195942"/>
            <a:chExt cx="6161320" cy="13247915"/>
          </a:xfrm>
          <a:solidFill>
            <a:schemeClr val="accent1">
              <a:lumMod val="75000"/>
            </a:schemeClr>
          </a:solidFill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ED75C20C-06C6-4EE8-90C3-B55E07EE5A10}"/>
                </a:ext>
              </a:extLst>
            </p:cNvPr>
            <p:cNvSpPr/>
            <p:nvPr/>
          </p:nvSpPr>
          <p:spPr>
            <a:xfrm>
              <a:off x="14782796" y="195942"/>
              <a:ext cx="3352803" cy="13247915"/>
            </a:xfrm>
            <a:prstGeom prst="rect">
              <a:avLst/>
            </a:prstGeom>
            <a:grpFill/>
            <a:ln w="25400" cap="flat">
              <a:noFill/>
              <a:prstDash val="solid"/>
              <a:miter lim="8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91439" rIns="91439" bIns="91439" numCol="1" spcCol="38100" rtlCol="0" anchor="ctr"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zh-CN" altLang="en-US" sz="36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id="{AA9F2385-2D3E-4210-84FA-3C9308A3332E}"/>
                </a:ext>
              </a:extLst>
            </p:cNvPr>
            <p:cNvSpPr/>
            <p:nvPr/>
          </p:nvSpPr>
          <p:spPr>
            <a:xfrm>
              <a:off x="11974279" y="272142"/>
              <a:ext cx="4513101" cy="13171715"/>
            </a:xfrm>
            <a:prstGeom prst="triangle">
              <a:avLst>
                <a:gd name="adj" fmla="val 62301"/>
              </a:avLst>
            </a:prstGeom>
            <a:grpFill/>
            <a:ln w="25400" cap="flat">
              <a:noFill/>
              <a:prstDash val="solid"/>
              <a:miter lim="8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91439" rIns="91439" bIns="91439" numCol="1" spcCol="38100" rtlCol="0" anchor="ctr"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zh-CN" altLang="en-US" sz="36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:a16="http://schemas.microsoft.com/office/drawing/2014/main" id="{1B127CE3-D7CD-4684-B58F-779D3D363486}"/>
              </a:ext>
            </a:extLst>
          </p:cNvPr>
          <p:cNvSpPr txBox="1"/>
          <p:nvPr/>
        </p:nvSpPr>
        <p:spPr>
          <a:xfrm>
            <a:off x="13216288" y="8694240"/>
            <a:ext cx="4713512" cy="4062649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800" b="1" dirty="0">
                <a:solidFill>
                  <a:schemeClr val="bg1"/>
                </a:solidFill>
              </a:rPr>
              <a:t>Shunshun Cao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800" b="1" dirty="0">
                <a:solidFill>
                  <a:schemeClr val="bg1"/>
                </a:solidFill>
              </a:rPr>
              <a:t>Peking University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altLang="zh-CN" sz="2000" b="1" dirty="0">
              <a:solidFill>
                <a:schemeClr val="bg1"/>
              </a:solidFill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000" b="1" dirty="0">
                <a:solidFill>
                  <a:schemeClr val="bg1"/>
                </a:solidFill>
              </a:rPr>
              <a:t>School of Physics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altLang="zh-CN" sz="1200" b="1" dirty="0">
              <a:solidFill>
                <a:schemeClr val="bg1"/>
              </a:solidFill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000" b="1" dirty="0">
                <a:solidFill>
                  <a:schemeClr val="bg1"/>
                </a:solidFill>
              </a:rPr>
              <a:t>Department of 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000" b="1" dirty="0">
                <a:solidFill>
                  <a:schemeClr val="bg1"/>
                </a:solidFill>
              </a:rPr>
              <a:t>Astronomy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4E2E5134-272B-42A3-9239-CBA3CC7D161E}"/>
              </a:ext>
            </a:extLst>
          </p:cNvPr>
          <p:cNvSpPr/>
          <p:nvPr/>
        </p:nvSpPr>
        <p:spPr>
          <a:xfrm>
            <a:off x="1017040" y="2714056"/>
            <a:ext cx="118833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8800" b="1" dirty="0"/>
              <a:t>Diagnostics of Pulsar</a:t>
            </a:r>
          </a:p>
          <a:p>
            <a:pPr algn="ctr"/>
            <a:r>
              <a:rPr lang="en-US" altLang="zh-CN" sz="8800" b="1" dirty="0"/>
              <a:t>Magnetospheric Plasmas</a:t>
            </a:r>
            <a:endParaRPr lang="zh-CN" altLang="en-US" sz="8800" b="1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07003E36-EBFC-4574-931C-CD1031DAD870}"/>
              </a:ext>
            </a:extLst>
          </p:cNvPr>
          <p:cNvSpPr txBox="1"/>
          <p:nvPr/>
        </p:nvSpPr>
        <p:spPr>
          <a:xfrm>
            <a:off x="974782" y="8115808"/>
            <a:ext cx="11402275" cy="4062649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dirty="0">
                <a:solidFill>
                  <a:srgbClr val="000000"/>
                </a:solidFill>
              </a:rPr>
              <a:t>Mainly based on paper: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altLang="zh-CN" i="1" dirty="0">
              <a:solidFill>
                <a:srgbClr val="000000"/>
              </a:solidFill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i="1" dirty="0">
                <a:solidFill>
                  <a:srgbClr val="000000"/>
                </a:solidFill>
              </a:rPr>
              <a:t>Pulsar electrodynamics inferred from frequency-dependent</a:t>
            </a:r>
          </a:p>
          <a:p>
            <a:pPr algn="l" rtl="0" latinLnBrk="1" hangingPunct="0"/>
            <a:r>
              <a:rPr lang="en-US" altLang="zh-CN" i="1" dirty="0">
                <a:solidFill>
                  <a:srgbClr val="000000"/>
                </a:solidFill>
              </a:rPr>
              <a:t>circular polarization diversity </a:t>
            </a:r>
            <a:r>
              <a:rPr lang="en-US" altLang="zh-CN" dirty="0">
                <a:solidFill>
                  <a:srgbClr val="000000"/>
                </a:solidFill>
              </a:rPr>
              <a:t>(2026, </a:t>
            </a:r>
            <a:r>
              <a:rPr lang="en-US" altLang="zh-CN" i="1" dirty="0">
                <a:solidFill>
                  <a:srgbClr val="000000"/>
                </a:solidFill>
              </a:rPr>
              <a:t>A&amp;A</a:t>
            </a:r>
            <a:r>
              <a:rPr lang="en-US" altLang="zh-CN" dirty="0">
                <a:solidFill>
                  <a:srgbClr val="000000"/>
                </a:solidFill>
              </a:rPr>
              <a:t>, 710, A282)</a:t>
            </a:r>
          </a:p>
          <a:p>
            <a:pPr algn="l" rtl="0" latinLnBrk="1" hangingPunct="0"/>
            <a:endParaRPr lang="en-US" altLang="zh-CN" i="1" dirty="0">
              <a:solidFill>
                <a:srgbClr val="000000"/>
              </a:solidFill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dirty="0">
                <a:solidFill>
                  <a:srgbClr val="000000"/>
                </a:solidFill>
              </a:rPr>
              <a:t>Shunshun Cao, </a:t>
            </a:r>
            <a:r>
              <a:rPr lang="en-US" altLang="zh-CN" dirty="0" err="1">
                <a:solidFill>
                  <a:srgbClr val="000000"/>
                </a:solidFill>
              </a:rPr>
              <a:t>Yanjun</a:t>
            </a:r>
            <a:r>
              <a:rPr lang="en-US" altLang="zh-CN" dirty="0">
                <a:solidFill>
                  <a:srgbClr val="000000"/>
                </a:solidFill>
              </a:rPr>
              <a:t> Guo, </a:t>
            </a:r>
            <a:r>
              <a:rPr lang="en-US" altLang="zh-CN" dirty="0" err="1">
                <a:solidFill>
                  <a:srgbClr val="000000"/>
                </a:solidFill>
              </a:rPr>
              <a:t>Jinchen</a:t>
            </a:r>
            <a:r>
              <a:rPr lang="en-US" altLang="zh-CN" dirty="0">
                <a:solidFill>
                  <a:srgbClr val="000000"/>
                </a:solidFill>
              </a:rPr>
              <a:t> Jiang,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dirty="0" err="1">
                <a:solidFill>
                  <a:srgbClr val="000000"/>
                </a:solidFill>
              </a:rPr>
              <a:t>Kejia</a:t>
            </a:r>
            <a:r>
              <a:rPr lang="en-US" altLang="zh-CN" dirty="0">
                <a:solidFill>
                  <a:srgbClr val="000000"/>
                </a:solidFill>
              </a:rPr>
              <a:t> Lee, </a:t>
            </a:r>
            <a:r>
              <a:rPr lang="en-US" altLang="zh-CN" dirty="0" err="1">
                <a:solidFill>
                  <a:srgbClr val="000000"/>
                </a:solidFill>
              </a:rPr>
              <a:t>Weiyang</a:t>
            </a:r>
            <a:r>
              <a:rPr lang="en-US" altLang="zh-CN" dirty="0">
                <a:solidFill>
                  <a:srgbClr val="000000"/>
                </a:solidFill>
              </a:rPr>
              <a:t> Wang, </a:t>
            </a:r>
            <a:r>
              <a:rPr lang="en-US" altLang="zh-CN" dirty="0" err="1">
                <a:solidFill>
                  <a:srgbClr val="000000"/>
                </a:solidFill>
              </a:rPr>
              <a:t>Renxin</a:t>
            </a:r>
            <a:r>
              <a:rPr lang="en-US" altLang="zh-CN" dirty="0">
                <a:solidFill>
                  <a:srgbClr val="000000"/>
                </a:solidFill>
              </a:rPr>
              <a:t> Xu</a:t>
            </a:r>
          </a:p>
        </p:txBody>
      </p:sp>
    </p:spTree>
    <p:extLst>
      <p:ext uri="{BB962C8B-B14F-4D97-AF65-F5344CB8AC3E}">
        <p14:creationId xmlns:p14="http://schemas.microsoft.com/office/powerpoint/2010/main" val="4143384893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Shape 1030"/>
          <p:cNvSpPr>
            <a:spLocks noGrp="1"/>
          </p:cNvSpPr>
          <p:nvPr>
            <p:ph type="sldNum" sz="quarter" idx="2"/>
          </p:nvPr>
        </p:nvSpPr>
        <p:spPr>
          <a:xfrm>
            <a:off x="13808529" y="271509"/>
            <a:ext cx="4114800" cy="553996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888888"/>
                </a:solidFill>
              </a:defRPr>
            </a:lvl1pPr>
          </a:lstStyle>
          <a:p>
            <a:pPr defTabSz="685783"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 sz="2400"/>
              <a:pPr defTabSz="685783">
                <a:defRPr sz="1800">
                  <a:solidFill>
                    <a:srgbClr val="000000"/>
                  </a:solidFill>
                </a:defRPr>
              </a:pPr>
              <a:t>2</a:t>
            </a:fld>
            <a:r>
              <a:rPr lang="en-US" altLang="zh-CN" sz="2400" dirty="0"/>
              <a:t>/11</a:t>
            </a:r>
            <a:endParaRPr sz="2400" dirty="0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3EE8D01E-EB08-43A1-8056-84DA880035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3457" y="3691178"/>
            <a:ext cx="10141600" cy="8672491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E02E2F6C-6263-47AE-8B25-5AC650B82786}"/>
              </a:ext>
            </a:extLst>
          </p:cNvPr>
          <p:cNvSpPr txBox="1"/>
          <p:nvPr/>
        </p:nvSpPr>
        <p:spPr>
          <a:xfrm>
            <a:off x="2361657" y="12404078"/>
            <a:ext cx="8605985" cy="630940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8579" tIns="68579" rIns="68579" bIns="68579" numCol="1" spcCol="38100" rtlCol="0" anchor="t">
            <a:spAutoFit/>
          </a:bodyPr>
          <a:lstStyle/>
          <a:p>
            <a:pPr algn="ctr" defTabSz="685783" rtl="0" latinLnBrk="1" hangingPunct="0"/>
            <a:r>
              <a:rPr lang="en-US" altLang="zh-CN" sz="3200" dirty="0" err="1">
                <a:solidFill>
                  <a:schemeClr val="tx2">
                    <a:lumMod val="75000"/>
                  </a:schemeClr>
                </a:solidFill>
              </a:rPr>
              <a:t>Philippov</a:t>
            </a:r>
            <a:r>
              <a:rPr lang="en-US" altLang="zh-CN" sz="3200" dirty="0">
                <a:solidFill>
                  <a:schemeClr val="tx2">
                    <a:lumMod val="75000"/>
                  </a:schemeClr>
                </a:solidFill>
              </a:rPr>
              <a:t> &amp; Kramer 2022 </a:t>
            </a:r>
            <a:r>
              <a:rPr lang="en-US" altLang="zh-CN" sz="3200" i="1" dirty="0">
                <a:solidFill>
                  <a:schemeClr val="tx2">
                    <a:lumMod val="75000"/>
                  </a:schemeClr>
                </a:solidFill>
              </a:rPr>
              <a:t>ARA&amp;A</a:t>
            </a:r>
            <a:endParaRPr lang="zh-CN" altLang="en-US" sz="3200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ACDDC129-8D68-4C81-8113-A8E03652C2CD}"/>
              </a:ext>
            </a:extLst>
          </p:cNvPr>
          <p:cNvSpPr/>
          <p:nvPr/>
        </p:nvSpPr>
        <p:spPr>
          <a:xfrm>
            <a:off x="683449" y="492547"/>
            <a:ext cx="6878806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altLang="zh-CN" sz="88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Background</a:t>
            </a:r>
            <a:endParaRPr lang="en-US" altLang="zh-CN" sz="8800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248D5D72-331E-40E3-9212-527B32CC9A7F}"/>
              </a:ext>
            </a:extLst>
          </p:cNvPr>
          <p:cNvSpPr txBox="1"/>
          <p:nvPr/>
        </p:nvSpPr>
        <p:spPr>
          <a:xfrm>
            <a:off x="1254238" y="2066181"/>
            <a:ext cx="16489476" cy="1415770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000" dirty="0">
                <a:solidFill>
                  <a:srgbClr val="000000"/>
                </a:solidFill>
              </a:rPr>
              <a:t>Pulsar magnetosphere: relativistic plasmas corotating with a neutron star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000" dirty="0">
                <a:solidFill>
                  <a:srgbClr val="000000"/>
                </a:solidFill>
                <a:sym typeface="Wingdings" panose="05000000000000000000" pitchFamily="2" charset="2"/>
              </a:rPr>
              <a:t> </a:t>
            </a:r>
            <a:r>
              <a:rPr lang="en-US" altLang="zh-CN" sz="4000" dirty="0">
                <a:solidFill>
                  <a:srgbClr val="000000"/>
                </a:solidFill>
              </a:rPr>
              <a:t>A natural strong-field plasma laboratory.</a:t>
            </a:r>
            <a:endParaRPr lang="en-US" altLang="zh-CN" dirty="0">
              <a:solidFill>
                <a:srgbClr val="000000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755FEB66-921F-40CD-A18E-64AECC025CF9}"/>
              </a:ext>
            </a:extLst>
          </p:cNvPr>
          <p:cNvSpPr txBox="1"/>
          <p:nvPr/>
        </p:nvSpPr>
        <p:spPr>
          <a:xfrm>
            <a:off x="12387943" y="5295131"/>
            <a:ext cx="5355771" cy="5109089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40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To make use of this lab,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000" dirty="0">
                <a:solidFill>
                  <a:srgbClr val="000000"/>
                </a:solidFill>
              </a:rPr>
              <a:t>we’d better know more 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000" dirty="0">
                <a:solidFill>
                  <a:srgbClr val="000000"/>
                </a:solidFill>
              </a:rPr>
              <a:t>of its p</a:t>
            </a:r>
            <a:r>
              <a:rPr kumimoji="0" lang="en-US" altLang="zh-CN" sz="40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arameters.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altLang="zh-CN" sz="4000" dirty="0">
              <a:solidFill>
                <a:srgbClr val="000000"/>
              </a:solidFill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40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e.g., 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000" dirty="0">
                <a:solidFill>
                  <a:srgbClr val="000000"/>
                </a:solidFill>
              </a:rPr>
              <a:t>P</a:t>
            </a:r>
            <a:r>
              <a:rPr kumimoji="0" lang="en-US" altLang="zh-CN" sz="40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lasma number density,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000" dirty="0">
                <a:solidFill>
                  <a:srgbClr val="000000"/>
                </a:solidFill>
              </a:rPr>
              <a:t>Lorentz factors,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40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……</a:t>
            </a:r>
            <a:endParaRPr kumimoji="0" lang="zh-CN" altLang="en-US" sz="4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4509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Shape 1030"/>
          <p:cNvSpPr>
            <a:spLocks noGrp="1"/>
          </p:cNvSpPr>
          <p:nvPr>
            <p:ph type="sldNum" sz="quarter" idx="2"/>
          </p:nvPr>
        </p:nvSpPr>
        <p:spPr>
          <a:xfrm>
            <a:off x="13808529" y="271509"/>
            <a:ext cx="4114800" cy="553996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888888"/>
                </a:solidFill>
              </a:defRPr>
            </a:lvl1pPr>
          </a:lstStyle>
          <a:p>
            <a:pPr defTabSz="685783"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 sz="2400"/>
              <a:pPr defTabSz="685783">
                <a:defRPr sz="1800">
                  <a:solidFill>
                    <a:srgbClr val="000000"/>
                  </a:solidFill>
                </a:defRPr>
              </a:pPr>
              <a:t>3</a:t>
            </a:fld>
            <a:r>
              <a:rPr lang="en-US" altLang="zh-CN" sz="2400" dirty="0"/>
              <a:t>/11</a:t>
            </a:r>
            <a:endParaRPr sz="24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FC7DA28-9D24-4645-A08E-2F419FF441FC}"/>
              </a:ext>
            </a:extLst>
          </p:cNvPr>
          <p:cNvSpPr txBox="1"/>
          <p:nvPr/>
        </p:nvSpPr>
        <p:spPr>
          <a:xfrm>
            <a:off x="1077694" y="1466994"/>
            <a:ext cx="16535392" cy="5355310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800" b="1" dirty="0">
                <a:solidFill>
                  <a:srgbClr val="000000"/>
                </a:solidFill>
              </a:rPr>
              <a:t>Magnetospheric plasma number density: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altLang="zh-CN" sz="4800" dirty="0">
              <a:solidFill>
                <a:srgbClr val="000000"/>
              </a:solidFill>
              <a:sym typeface="Wingdings" panose="05000000000000000000" pitchFamily="2" charset="2"/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000" dirty="0">
                <a:solidFill>
                  <a:srgbClr val="000000"/>
                </a:solidFill>
                <a:sym typeface="Wingdings" panose="05000000000000000000" pitchFamily="2" charset="2"/>
              </a:rPr>
              <a:t>Concept: </a:t>
            </a:r>
            <a:r>
              <a:rPr lang="en-US" altLang="zh-CN" sz="4000" dirty="0" err="1">
                <a:solidFill>
                  <a:srgbClr val="000000"/>
                </a:solidFill>
                <a:sym typeface="Wingdings" panose="05000000000000000000" pitchFamily="2" charset="2"/>
              </a:rPr>
              <a:t>Goldreich</a:t>
            </a:r>
            <a:r>
              <a:rPr lang="en-US" altLang="zh-CN" sz="4000" dirty="0">
                <a:solidFill>
                  <a:srgbClr val="000000"/>
                </a:solidFill>
                <a:sym typeface="Wingdings" panose="05000000000000000000" pitchFamily="2" charset="2"/>
              </a:rPr>
              <a:t> &amp; Julian (GJ) </a:t>
            </a:r>
            <a:r>
              <a:rPr lang="en-US" altLang="zh-CN" sz="4000" b="1" dirty="0">
                <a:solidFill>
                  <a:srgbClr val="FF0000"/>
                </a:solidFill>
                <a:sym typeface="Wingdings" panose="05000000000000000000" pitchFamily="2" charset="2"/>
              </a:rPr>
              <a:t>charge</a:t>
            </a:r>
            <a:r>
              <a:rPr lang="en-US" altLang="zh-CN" sz="4000" dirty="0">
                <a:solidFill>
                  <a:srgbClr val="000000"/>
                </a:solidFill>
                <a:sym typeface="Wingdings" panose="05000000000000000000" pitchFamily="2" charset="2"/>
              </a:rPr>
              <a:t> density </a:t>
            </a:r>
            <a:r>
              <a:rPr lang="en-US" altLang="zh-CN" sz="4000" dirty="0">
                <a:solidFill>
                  <a:schemeClr val="tx2">
                    <a:lumMod val="75000"/>
                  </a:schemeClr>
                </a:solidFill>
                <a:sym typeface="Wingdings" panose="05000000000000000000" pitchFamily="2" charset="2"/>
              </a:rPr>
              <a:t>(</a:t>
            </a:r>
            <a:r>
              <a:rPr lang="en-US" altLang="zh-CN" sz="4000" dirty="0" err="1">
                <a:solidFill>
                  <a:schemeClr val="tx2">
                    <a:lumMod val="75000"/>
                  </a:schemeClr>
                </a:solidFill>
                <a:sym typeface="Wingdings" panose="05000000000000000000" pitchFamily="2" charset="2"/>
              </a:rPr>
              <a:t>Goldreich</a:t>
            </a:r>
            <a:r>
              <a:rPr lang="en-US" altLang="zh-CN" sz="4000" dirty="0">
                <a:solidFill>
                  <a:schemeClr val="tx2">
                    <a:lumMod val="75000"/>
                  </a:schemeClr>
                </a:solidFill>
                <a:sym typeface="Wingdings" panose="05000000000000000000" pitchFamily="2" charset="2"/>
              </a:rPr>
              <a:t> &amp; Julian 1969 </a:t>
            </a:r>
            <a:r>
              <a:rPr lang="en-US" altLang="zh-CN" sz="4000" i="1" dirty="0" err="1">
                <a:solidFill>
                  <a:schemeClr val="tx2">
                    <a:lumMod val="75000"/>
                  </a:schemeClr>
                </a:solidFill>
                <a:sym typeface="Wingdings" panose="05000000000000000000" pitchFamily="2" charset="2"/>
              </a:rPr>
              <a:t>ApJ</a:t>
            </a:r>
            <a:r>
              <a:rPr lang="en-US" altLang="zh-CN" sz="4000" dirty="0">
                <a:solidFill>
                  <a:schemeClr val="tx2">
                    <a:lumMod val="75000"/>
                  </a:schemeClr>
                </a:solidFill>
                <a:sym typeface="Wingdings" panose="05000000000000000000" pitchFamily="2" charset="2"/>
              </a:rPr>
              <a:t>)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altLang="zh-CN" sz="4000" dirty="0">
              <a:solidFill>
                <a:srgbClr val="000000"/>
              </a:solidFill>
              <a:sym typeface="Wingdings" panose="05000000000000000000" pitchFamily="2" charset="2"/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altLang="zh-CN" sz="4000" dirty="0">
              <a:solidFill>
                <a:srgbClr val="000000"/>
              </a:solidFill>
              <a:sym typeface="Wingdings" panose="05000000000000000000" pitchFamily="2" charset="2"/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altLang="zh-CN" sz="4000" dirty="0">
              <a:solidFill>
                <a:srgbClr val="000000"/>
              </a:solidFill>
              <a:sym typeface="Wingdings" panose="05000000000000000000" pitchFamily="2" charset="2"/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000" dirty="0">
                <a:solidFill>
                  <a:srgbClr val="000000"/>
                </a:solidFill>
                <a:sym typeface="Wingdings" panose="05000000000000000000" pitchFamily="2" charset="2"/>
              </a:rPr>
              <a:t>Charge density of corotating force-free magnetosphere. 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000" dirty="0">
                <a:solidFill>
                  <a:srgbClr val="000000"/>
                </a:solidFill>
                <a:sym typeface="Wingdings" panose="05000000000000000000" pitchFamily="2" charset="2"/>
              </a:rPr>
              <a:t> what about number density?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403EC4BE-5878-41F9-B5D9-8B59988F65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3912" y="4076804"/>
            <a:ext cx="8171428" cy="800000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833B47FF-483B-4ACE-A8F3-1F78DAC8EAA8}"/>
              </a:ext>
            </a:extLst>
          </p:cNvPr>
          <p:cNvGrpSpPr/>
          <p:nvPr/>
        </p:nvGrpSpPr>
        <p:grpSpPr>
          <a:xfrm>
            <a:off x="1077694" y="7548903"/>
            <a:ext cx="16709572" cy="4185759"/>
            <a:chOff x="1077694" y="7548903"/>
            <a:chExt cx="16709572" cy="4185759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CFC60D3E-8B13-47F2-88D8-B7857322CF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193364" y="7662423"/>
              <a:ext cx="1567674" cy="622093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70245668-CF0A-49F3-9583-4673097FFC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938458" y="10793092"/>
              <a:ext cx="1793379" cy="830756"/>
            </a:xfrm>
            <a:prstGeom prst="rect">
              <a:avLst/>
            </a:prstGeom>
          </p:spPr>
        </p:pic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66771A70-5D4E-4FB6-A456-393B5CC0715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601461" y="7765175"/>
              <a:ext cx="684302" cy="460349"/>
            </a:xfrm>
            <a:prstGeom prst="rect">
              <a:avLst/>
            </a:prstGeom>
          </p:spPr>
        </p:pic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797F7105-A7F4-4F96-9237-7F7D5E84792E}"/>
                </a:ext>
              </a:extLst>
            </p:cNvPr>
            <p:cNvSpPr txBox="1"/>
            <p:nvPr/>
          </p:nvSpPr>
          <p:spPr>
            <a:xfrm>
              <a:off x="1077694" y="7548903"/>
              <a:ext cx="16709572" cy="4185759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91439" rIns="91439" bIns="91439" numCol="1" spcCol="38100" rtlCol="0" anchor="t"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en-US" altLang="zh-CN" sz="4000" dirty="0">
                  <a:solidFill>
                    <a:srgbClr val="000000"/>
                  </a:solidFill>
                  <a:sym typeface="Wingdings" panose="05000000000000000000" pitchFamily="2" charset="2"/>
                </a:rPr>
                <a:t>Number density reference——GJ </a:t>
              </a:r>
              <a:r>
                <a:rPr lang="en-US" altLang="zh-CN" sz="4000" b="1" dirty="0">
                  <a:solidFill>
                    <a:srgbClr val="1313FF"/>
                  </a:solidFill>
                  <a:sym typeface="Wingdings" panose="05000000000000000000" pitchFamily="2" charset="2"/>
                </a:rPr>
                <a:t>number</a:t>
              </a:r>
              <a:r>
                <a:rPr lang="en-US" altLang="zh-CN" sz="4000" dirty="0">
                  <a:solidFill>
                    <a:srgbClr val="000000"/>
                  </a:solidFill>
                  <a:sym typeface="Wingdings" panose="05000000000000000000" pitchFamily="2" charset="2"/>
                </a:rPr>
                <a:t> density           =</a:t>
              </a:r>
            </a:p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lang="en-US" altLang="zh-CN" sz="4000" dirty="0">
                <a:solidFill>
                  <a:srgbClr val="000000"/>
                </a:solidFill>
                <a:sym typeface="Wingdings" panose="05000000000000000000" pitchFamily="2" charset="2"/>
              </a:endParaRPr>
            </a:p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en-US" altLang="zh-CN" sz="4000" dirty="0">
                  <a:solidFill>
                    <a:srgbClr val="000000"/>
                  </a:solidFill>
                  <a:sym typeface="Wingdings" panose="05000000000000000000" pitchFamily="2" charset="2"/>
                </a:rPr>
                <a:t>But real number density could be higher. </a:t>
              </a:r>
            </a:p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en-US" altLang="zh-CN" sz="4000" dirty="0">
                  <a:solidFill>
                    <a:srgbClr val="1313FF"/>
                  </a:solidFill>
                  <a:sym typeface="Wingdings" panose="05000000000000000000" pitchFamily="2" charset="2"/>
                </a:rPr>
                <a:t>[e.g., 1e/cc = (21e</a:t>
              </a:r>
              <a:r>
                <a:rPr lang="en-US" altLang="zh-CN" sz="4000" baseline="30000" dirty="0">
                  <a:solidFill>
                    <a:srgbClr val="1313FF"/>
                  </a:solidFill>
                  <a:sym typeface="Wingdings" panose="05000000000000000000" pitchFamily="2" charset="2"/>
                </a:rPr>
                <a:t>+</a:t>
              </a:r>
              <a:r>
                <a:rPr lang="en-US" altLang="zh-CN" sz="4000" dirty="0">
                  <a:solidFill>
                    <a:srgbClr val="1313FF"/>
                  </a:solidFill>
                  <a:sym typeface="Wingdings" panose="05000000000000000000" pitchFamily="2" charset="2"/>
                </a:rPr>
                <a:t> &amp; 20e</a:t>
              </a:r>
              <a:r>
                <a:rPr lang="en-US" altLang="zh-CN" sz="4000" baseline="30000" dirty="0">
                  <a:solidFill>
                    <a:srgbClr val="1313FF"/>
                  </a:solidFill>
                  <a:sym typeface="Wingdings" panose="05000000000000000000" pitchFamily="2" charset="2"/>
                </a:rPr>
                <a:t>-</a:t>
              </a:r>
              <a:r>
                <a:rPr lang="en-US" altLang="zh-CN" sz="4000" dirty="0">
                  <a:solidFill>
                    <a:srgbClr val="1313FF"/>
                  </a:solidFill>
                  <a:sym typeface="Wingdings" panose="05000000000000000000" pitchFamily="2" charset="2"/>
                </a:rPr>
                <a:t>)/cc = (2e</a:t>
              </a:r>
              <a:r>
                <a:rPr lang="en-US" altLang="zh-CN" sz="4000" baseline="30000" dirty="0">
                  <a:solidFill>
                    <a:srgbClr val="1313FF"/>
                  </a:solidFill>
                  <a:sym typeface="Wingdings" panose="05000000000000000000" pitchFamily="2" charset="2"/>
                </a:rPr>
                <a:t>+</a:t>
              </a:r>
              <a:r>
                <a:rPr lang="en-US" altLang="zh-CN" sz="4000" dirty="0">
                  <a:solidFill>
                    <a:srgbClr val="1313FF"/>
                  </a:solidFill>
                  <a:sym typeface="Wingdings" panose="05000000000000000000" pitchFamily="2" charset="2"/>
                </a:rPr>
                <a:t> &amp; e</a:t>
              </a:r>
              <a:r>
                <a:rPr lang="en-US" altLang="zh-CN" sz="4000" baseline="30000" dirty="0">
                  <a:solidFill>
                    <a:srgbClr val="1313FF"/>
                  </a:solidFill>
                  <a:sym typeface="Wingdings" panose="05000000000000000000" pitchFamily="2" charset="2"/>
                </a:rPr>
                <a:t>-</a:t>
              </a:r>
              <a:r>
                <a:rPr lang="en-US" altLang="zh-CN" sz="4000" dirty="0">
                  <a:solidFill>
                    <a:srgbClr val="1313FF"/>
                  </a:solidFill>
                  <a:sym typeface="Wingdings" panose="05000000000000000000" pitchFamily="2" charset="2"/>
                </a:rPr>
                <a:t>)/cc]</a:t>
              </a:r>
            </a:p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lang="en-US" altLang="zh-CN" sz="4000" dirty="0">
                <a:solidFill>
                  <a:srgbClr val="000000"/>
                </a:solidFill>
                <a:sym typeface="Wingdings" panose="05000000000000000000" pitchFamily="2" charset="2"/>
              </a:endParaRPr>
            </a:p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en-US" altLang="zh-CN" sz="4000" dirty="0">
                  <a:solidFill>
                    <a:srgbClr val="000000"/>
                  </a:solidFill>
                  <a:sym typeface="Wingdings" panose="05000000000000000000" pitchFamily="2" charset="2"/>
                </a:rPr>
                <a:t>Introduce plasma multiplicity </a:t>
              </a:r>
              <a:r>
                <a:rPr lang="en-US" altLang="zh-CN" sz="5400" i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κ</a:t>
              </a:r>
              <a:r>
                <a:rPr lang="en-US" altLang="zh-CN" sz="4000" dirty="0">
                  <a:solidFill>
                    <a:srgbClr val="000000"/>
                  </a:solidFill>
                  <a:sym typeface="Wingdings" panose="05000000000000000000" pitchFamily="2" charset="2"/>
                </a:rPr>
                <a:t>:                 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6104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F1206297-F4FE-46B6-994D-D3ABC73C27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480"/>
          <a:stretch/>
        </p:blipFill>
        <p:spPr>
          <a:xfrm>
            <a:off x="10318792" y="2433141"/>
            <a:ext cx="7406885" cy="9732463"/>
          </a:xfrm>
          <a:prstGeom prst="rect">
            <a:avLst/>
          </a:prstGeom>
        </p:spPr>
      </p:pic>
      <p:sp>
        <p:nvSpPr>
          <p:cNvPr id="1030" name="Shape 1030"/>
          <p:cNvSpPr>
            <a:spLocks noGrp="1"/>
          </p:cNvSpPr>
          <p:nvPr>
            <p:ph type="sldNum" sz="quarter" idx="2"/>
          </p:nvPr>
        </p:nvSpPr>
        <p:spPr>
          <a:xfrm>
            <a:off x="13808529" y="271509"/>
            <a:ext cx="4114800" cy="553996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888888"/>
                </a:solidFill>
              </a:defRPr>
            </a:lvl1pPr>
          </a:lstStyle>
          <a:p>
            <a:pPr defTabSz="685783">
              <a:defRPr sz="1800">
                <a:solidFill>
                  <a:srgbClr val="000000"/>
                </a:solidFill>
              </a:defRPr>
            </a:pPr>
            <a:r>
              <a:rPr lang="en-US" altLang="zh-CN" sz="2400" dirty="0"/>
              <a:t>4/11</a:t>
            </a:r>
            <a:endParaRPr sz="2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FABC9474-0E7E-4915-A988-9C095154DA37}"/>
                  </a:ext>
                </a:extLst>
              </p:cNvPr>
              <p:cNvSpPr txBox="1"/>
              <p:nvPr/>
            </p:nvSpPr>
            <p:spPr>
              <a:xfrm>
                <a:off x="1072245" y="1471937"/>
                <a:ext cx="13503729" cy="10286725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91439" tIns="91439" rIns="91439" bIns="91439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zh-CN" sz="4800" b="1" dirty="0">
                    <a:solidFill>
                      <a:srgbClr val="000000"/>
                    </a:solidFill>
                  </a:rPr>
                  <a:t>Lorentz factor and pair production (cascade):</a:t>
                </a:r>
              </a:p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lang="en-US" altLang="zh-CN" sz="4800" dirty="0">
                  <a:solidFill>
                    <a:srgbClr val="000000"/>
                  </a:solidFill>
                  <a:sym typeface="Wingdings" panose="05000000000000000000" pitchFamily="2" charset="2"/>
                </a:endParaRPr>
              </a:p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zh-CN" sz="4000" dirty="0">
                    <a:solidFill>
                      <a:srgbClr val="000000"/>
                    </a:solidFill>
                    <a:sym typeface="Wingdings" panose="05000000000000000000" pitchFamily="2" charset="2"/>
                  </a:rPr>
                  <a:t>Both multiplicity </a:t>
                </a:r>
                <a:r>
                  <a:rPr lang="en-US" altLang="zh-CN" sz="4000" i="1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κ</a:t>
                </a:r>
                <a:r>
                  <a:rPr lang="en-US" altLang="zh-CN" sz="4000" dirty="0">
                    <a:solidFill>
                      <a:srgbClr val="000000"/>
                    </a:solidFill>
                    <a:sym typeface="Wingdings" panose="05000000000000000000" pitchFamily="2" charset="2"/>
                  </a:rPr>
                  <a:t> and Lorentz factor </a:t>
                </a:r>
                <a:r>
                  <a:rPr lang="en-US" altLang="zh-CN" sz="4000" i="1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γ</a:t>
                </a:r>
                <a:r>
                  <a:rPr lang="en-US" altLang="zh-CN" sz="4000" dirty="0">
                    <a:solidFill>
                      <a:srgbClr val="000000"/>
                    </a:solidFill>
                    <a:sym typeface="Wingdings" panose="05000000000000000000" pitchFamily="2" charset="2"/>
                  </a:rPr>
                  <a:t> are</a:t>
                </a:r>
              </a:p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zh-CN" sz="4000" dirty="0">
                    <a:solidFill>
                      <a:srgbClr val="000000"/>
                    </a:solidFill>
                    <a:sym typeface="Wingdings" panose="05000000000000000000" pitchFamily="2" charset="2"/>
                  </a:rPr>
                  <a:t>determined by pair cascade.</a:t>
                </a:r>
              </a:p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lang="en-US" altLang="zh-CN" sz="4000" dirty="0">
                  <a:solidFill>
                    <a:srgbClr val="000000"/>
                  </a:solidFill>
                  <a:sym typeface="Wingdings" panose="05000000000000000000" pitchFamily="2" charset="2"/>
                </a:endParaRPr>
              </a:p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zh-CN" sz="4000" dirty="0">
                    <a:solidFill>
                      <a:srgbClr val="000000"/>
                    </a:solidFill>
                    <a:sym typeface="Wingdings" panose="05000000000000000000" pitchFamily="2" charset="2"/>
                  </a:rPr>
                  <a:t>Pair cascade </a:t>
                </a:r>
                <a:r>
                  <a:rPr lang="en-US" altLang="zh-CN" sz="4000" b="1" dirty="0">
                    <a:solidFill>
                      <a:srgbClr val="FF0000"/>
                    </a:solidFill>
                    <a:sym typeface="Wingdings" panose="05000000000000000000" pitchFamily="2" charset="2"/>
                  </a:rPr>
                  <a:t>modeling</a:t>
                </a:r>
                <a:r>
                  <a:rPr lang="en-US" altLang="zh-CN" sz="4000" dirty="0">
                    <a:solidFill>
                      <a:srgbClr val="000000"/>
                    </a:solidFill>
                    <a:sym typeface="Wingdings" panose="05000000000000000000" pitchFamily="2" charset="2"/>
                  </a:rPr>
                  <a:t> constrains </a:t>
                </a:r>
                <a:r>
                  <a:rPr lang="en-US" altLang="zh-CN" sz="4000" i="1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κ</a:t>
                </a:r>
                <a:r>
                  <a:rPr lang="en-US" altLang="zh-CN" sz="4000" dirty="0">
                    <a:solidFill>
                      <a:srgbClr val="000000"/>
                    </a:solidFill>
                    <a:sym typeface="Wingdings" panose="05000000000000000000" pitchFamily="2" charset="2"/>
                  </a:rPr>
                  <a:t> and </a:t>
                </a:r>
                <a:r>
                  <a:rPr lang="en-US" altLang="zh-CN" sz="4000" i="1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γ</a:t>
                </a:r>
                <a:r>
                  <a:rPr lang="en-US" altLang="zh-CN" sz="4000" dirty="0">
                    <a:solidFill>
                      <a:srgbClr val="000000"/>
                    </a:solidFill>
                    <a:sym typeface="Wingdings" panose="05000000000000000000" pitchFamily="2" charset="2"/>
                  </a:rPr>
                  <a:t> to be:</a:t>
                </a:r>
              </a:p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lang="en-US" altLang="zh-CN" sz="4000" dirty="0">
                  <a:solidFill>
                    <a:srgbClr val="000000"/>
                  </a:solidFill>
                  <a:sym typeface="Wingdings" panose="05000000000000000000" pitchFamily="2" charset="2"/>
                </a:endParaRPr>
              </a:p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zh-CN" altLang="en-US" sz="4000" dirty="0">
                    <a:solidFill>
                      <a:srgbClr val="000000"/>
                    </a:solidFill>
                    <a:sym typeface="Wingdings" panose="05000000000000000000" pitchFamily="2" charset="2"/>
                  </a:rPr>
                  <a:t>                          </a:t>
                </a:r>
                <a14:m>
                  <m:oMath xmlns:m="http://schemas.openxmlformats.org/officeDocument/2006/math">
                    <m:r>
                      <a:rPr lang="zh-CN" altLang="en-US" sz="400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sym typeface="Wingdings" panose="05000000000000000000" pitchFamily="2" charset="2"/>
                      </a:rPr>
                      <m:t>𝜅</m:t>
                    </m:r>
                    <m:r>
                      <a:rPr lang="en-US" altLang="zh-CN" sz="4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&lt;</m:t>
                    </m:r>
                    <m:r>
                      <a:rPr lang="en-US" altLang="zh-CN" sz="4000" b="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~</m:t>
                    </m:r>
                    <m:sSup>
                      <m:sSupPr>
                        <m:ctrlPr>
                          <a:rPr lang="en-US" altLang="zh-CN" sz="4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</m:ctrlPr>
                      </m:sSupPr>
                      <m:e>
                        <m:r>
                          <a:rPr lang="en-US" altLang="zh-CN" sz="4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  <m:t>10</m:t>
                        </m:r>
                      </m:e>
                      <m:sup>
                        <m:r>
                          <a:rPr lang="en-US" altLang="zh-CN" sz="4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  <m:t>3</m:t>
                        </m:r>
                      </m:sup>
                    </m:sSup>
                    <m:r>
                      <a:rPr lang="en-US" altLang="zh-CN" sz="4000" b="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sym typeface="Wingdings" panose="05000000000000000000" pitchFamily="2" charset="2"/>
                      </a:rPr>
                      <m:t>−</m:t>
                    </m:r>
                    <m:sSup>
                      <m:sSupPr>
                        <m:ctrlPr>
                          <a:rPr lang="en-US" altLang="zh-CN" sz="4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</m:ctrlPr>
                      </m:sSupPr>
                      <m:e>
                        <m:r>
                          <a:rPr lang="en-US" altLang="zh-CN" sz="4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  <m:t>10</m:t>
                        </m:r>
                      </m:e>
                      <m:sup>
                        <m:r>
                          <a:rPr lang="en-US" altLang="zh-CN" sz="4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  <m:t>5</m:t>
                        </m:r>
                      </m:sup>
                    </m:sSup>
                  </m:oMath>
                </a14:m>
                <a:endParaRPr lang="en-US" altLang="zh-CN" sz="4000" dirty="0">
                  <a:solidFill>
                    <a:srgbClr val="000000"/>
                  </a:solidFill>
                  <a:sym typeface="Wingdings" panose="05000000000000000000" pitchFamily="2" charset="2"/>
                </a:endParaRPr>
              </a:p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zh-CN" altLang="en-US" sz="4000" dirty="0">
                    <a:solidFill>
                      <a:srgbClr val="000000"/>
                    </a:solidFill>
                    <a:sym typeface="Wingdings" panose="05000000000000000000" pitchFamily="2" charset="2"/>
                  </a:rPr>
                  <a:t>                          </a:t>
                </a:r>
                <a14:m>
                  <m:oMath xmlns:m="http://schemas.openxmlformats.org/officeDocument/2006/math">
                    <m:r>
                      <a:rPr lang="zh-CN" altLang="en-US" sz="400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sym typeface="Wingdings" panose="05000000000000000000" pitchFamily="2" charset="2"/>
                      </a:rPr>
                      <m:t>𝛾</m:t>
                    </m:r>
                    <m:r>
                      <a:rPr lang="en-US" altLang="zh-CN" sz="4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sym typeface="Wingdings" panose="05000000000000000000" pitchFamily="2" charset="2"/>
                      </a:rPr>
                      <m:t>~</m:t>
                    </m:r>
                    <m:sSup>
                      <m:sSupPr>
                        <m:ctrlPr>
                          <a:rPr lang="en-US" altLang="zh-CN" sz="4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</m:ctrlPr>
                      </m:sSupPr>
                      <m:e>
                        <m:r>
                          <a:rPr lang="en-US" altLang="zh-CN" sz="4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  <m:t>10</m:t>
                        </m:r>
                      </m:e>
                      <m:sup>
                        <m:r>
                          <a:rPr lang="en-US" altLang="zh-CN" sz="4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  <m:t>1</m:t>
                        </m:r>
                      </m:sup>
                    </m:sSup>
                    <m:r>
                      <a:rPr lang="en-US" altLang="zh-CN" sz="4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sym typeface="Wingdings" panose="05000000000000000000" pitchFamily="2" charset="2"/>
                      </a:rPr>
                      <m:t>−</m:t>
                    </m:r>
                    <m:sSup>
                      <m:sSupPr>
                        <m:ctrlPr>
                          <a:rPr lang="en-US" altLang="zh-CN" sz="4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</m:ctrlPr>
                      </m:sSupPr>
                      <m:e>
                        <m:r>
                          <a:rPr lang="en-US" altLang="zh-CN" sz="4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  <m:t>10</m:t>
                        </m:r>
                      </m:e>
                      <m:sup>
                        <m:r>
                          <a:rPr lang="en-US" altLang="zh-CN" sz="4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  <m:t>3</m:t>
                        </m:r>
                      </m:sup>
                    </m:sSup>
                  </m:oMath>
                </a14:m>
                <a:endParaRPr lang="en-US" altLang="zh-CN" sz="4000" dirty="0">
                  <a:solidFill>
                    <a:srgbClr val="000000"/>
                  </a:solidFill>
                  <a:sym typeface="Wingdings" panose="05000000000000000000" pitchFamily="2" charset="2"/>
                </a:endParaRPr>
              </a:p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lang="en-US" altLang="zh-CN" sz="4000" dirty="0">
                  <a:solidFill>
                    <a:srgbClr val="000000"/>
                  </a:solidFill>
                  <a:sym typeface="Wingdings" panose="05000000000000000000" pitchFamily="2" charset="2"/>
                </a:endParaRPr>
              </a:p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zh-CN" sz="4000" dirty="0">
                    <a:solidFill>
                      <a:schemeClr val="bg1">
                        <a:lumMod val="50000"/>
                      </a:schemeClr>
                    </a:solidFill>
                    <a:sym typeface="Wingdings" panose="05000000000000000000" pitchFamily="2" charset="2"/>
                  </a:rPr>
                  <a:t>(</a:t>
                </a:r>
                <a:r>
                  <a:rPr lang="en-US" altLang="zh-CN" sz="4000" dirty="0" err="1">
                    <a:solidFill>
                      <a:schemeClr val="bg1">
                        <a:lumMod val="50000"/>
                      </a:schemeClr>
                    </a:solidFill>
                    <a:sym typeface="Wingdings" panose="05000000000000000000" pitchFamily="2" charset="2"/>
                  </a:rPr>
                  <a:t>Philippov</a:t>
                </a:r>
                <a:r>
                  <a:rPr lang="en-US" altLang="zh-CN" sz="4000" dirty="0">
                    <a:solidFill>
                      <a:schemeClr val="bg1">
                        <a:lumMod val="50000"/>
                      </a:schemeClr>
                    </a:solidFill>
                    <a:sym typeface="Wingdings" panose="05000000000000000000" pitchFamily="2" charset="2"/>
                  </a:rPr>
                  <a:t> &amp; Kramer 2022 </a:t>
                </a:r>
                <a:r>
                  <a:rPr lang="en-US" altLang="zh-CN" sz="4000" i="1" dirty="0">
                    <a:solidFill>
                      <a:schemeClr val="bg1">
                        <a:lumMod val="50000"/>
                      </a:schemeClr>
                    </a:solidFill>
                    <a:sym typeface="Wingdings" panose="05000000000000000000" pitchFamily="2" charset="2"/>
                  </a:rPr>
                  <a:t>ARA&amp;A</a:t>
                </a:r>
                <a:r>
                  <a:rPr lang="en-US" altLang="zh-CN" sz="4000" dirty="0">
                    <a:solidFill>
                      <a:schemeClr val="bg1">
                        <a:lumMod val="50000"/>
                      </a:schemeClr>
                    </a:solidFill>
                    <a:sym typeface="Wingdings" panose="05000000000000000000" pitchFamily="2" charset="2"/>
                  </a:rPr>
                  <a:t>,</a:t>
                </a:r>
              </a:p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zh-CN" sz="4000" dirty="0">
                    <a:solidFill>
                      <a:schemeClr val="bg1">
                        <a:lumMod val="50000"/>
                      </a:schemeClr>
                    </a:solidFill>
                    <a:sym typeface="Wingdings" panose="05000000000000000000" pitchFamily="2" charset="2"/>
                  </a:rPr>
                  <a:t> </a:t>
                </a:r>
                <a:r>
                  <a:rPr lang="en-US" altLang="zh-CN" sz="4000" dirty="0" err="1">
                    <a:solidFill>
                      <a:schemeClr val="bg1">
                        <a:lumMod val="50000"/>
                      </a:schemeClr>
                    </a:solidFill>
                    <a:sym typeface="Wingdings" panose="05000000000000000000" pitchFamily="2" charset="2"/>
                  </a:rPr>
                  <a:t>Timokhin</a:t>
                </a:r>
                <a:r>
                  <a:rPr lang="en-US" altLang="zh-CN" sz="4000" dirty="0">
                    <a:solidFill>
                      <a:schemeClr val="bg1">
                        <a:lumMod val="50000"/>
                      </a:schemeClr>
                    </a:solidFill>
                    <a:sym typeface="Wingdings" panose="05000000000000000000" pitchFamily="2" charset="2"/>
                  </a:rPr>
                  <a:t> &amp; Harding 2015 </a:t>
                </a:r>
                <a:r>
                  <a:rPr lang="en-US" altLang="zh-CN" sz="4000" i="1" dirty="0" err="1">
                    <a:solidFill>
                      <a:schemeClr val="bg1">
                        <a:lumMod val="50000"/>
                      </a:schemeClr>
                    </a:solidFill>
                    <a:sym typeface="Wingdings" panose="05000000000000000000" pitchFamily="2" charset="2"/>
                  </a:rPr>
                  <a:t>ApJ</a:t>
                </a:r>
                <a:r>
                  <a:rPr lang="en-US" altLang="zh-CN" sz="4000" dirty="0">
                    <a:solidFill>
                      <a:schemeClr val="bg1">
                        <a:lumMod val="50000"/>
                      </a:schemeClr>
                    </a:solidFill>
                    <a:sym typeface="Wingdings" panose="05000000000000000000" pitchFamily="2" charset="2"/>
                  </a:rPr>
                  <a:t>,</a:t>
                </a:r>
              </a:p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zh-CN" sz="4000" dirty="0">
                    <a:solidFill>
                      <a:schemeClr val="bg1">
                        <a:lumMod val="50000"/>
                      </a:schemeClr>
                    </a:solidFill>
                    <a:sym typeface="Wingdings" panose="05000000000000000000" pitchFamily="2" charset="2"/>
                  </a:rPr>
                  <a:t> </a:t>
                </a:r>
                <a:r>
                  <a:rPr lang="en-US" altLang="zh-CN" sz="4000" dirty="0" err="1">
                    <a:solidFill>
                      <a:schemeClr val="bg1">
                        <a:lumMod val="50000"/>
                      </a:schemeClr>
                    </a:solidFill>
                    <a:sym typeface="Wingdings" panose="05000000000000000000" pitchFamily="2" charset="2"/>
                  </a:rPr>
                  <a:t>Gurevich</a:t>
                </a:r>
                <a:r>
                  <a:rPr lang="en-US" altLang="zh-CN" sz="4000" dirty="0">
                    <a:solidFill>
                      <a:schemeClr val="bg1">
                        <a:lumMod val="50000"/>
                      </a:schemeClr>
                    </a:solidFill>
                    <a:sym typeface="Wingdings" panose="05000000000000000000" pitchFamily="2" charset="2"/>
                  </a:rPr>
                  <a:t> &amp; Istomin 1985 </a:t>
                </a:r>
                <a:r>
                  <a:rPr lang="en-US" altLang="zh-CN" sz="4000" i="1" dirty="0">
                    <a:solidFill>
                      <a:schemeClr val="bg1">
                        <a:lumMod val="50000"/>
                      </a:schemeClr>
                    </a:solidFill>
                    <a:sym typeface="Wingdings" panose="05000000000000000000" pitchFamily="2" charset="2"/>
                  </a:rPr>
                  <a:t>ZETF</a:t>
                </a:r>
                <a:r>
                  <a:rPr lang="en-US" altLang="zh-CN" sz="4000" dirty="0">
                    <a:solidFill>
                      <a:schemeClr val="bg1">
                        <a:lumMod val="50000"/>
                      </a:schemeClr>
                    </a:solidFill>
                    <a:sym typeface="Wingdings" panose="05000000000000000000" pitchFamily="2" charset="2"/>
                  </a:rPr>
                  <a:t>,</a:t>
                </a:r>
              </a:p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zh-CN" sz="4000" dirty="0">
                    <a:solidFill>
                      <a:schemeClr val="bg1">
                        <a:lumMod val="50000"/>
                      </a:schemeClr>
                    </a:solidFill>
                    <a:sym typeface="Wingdings" panose="05000000000000000000" pitchFamily="2" charset="2"/>
                  </a:rPr>
                  <a:t> ……)</a:t>
                </a:r>
              </a:p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lang="en-US" altLang="zh-CN" sz="4000" dirty="0">
                  <a:solidFill>
                    <a:srgbClr val="000000"/>
                  </a:solidFill>
                  <a:sym typeface="Wingdings" panose="05000000000000000000" pitchFamily="2" charset="2"/>
                </a:endParaRPr>
              </a:p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zh-CN" sz="4000" dirty="0">
                    <a:solidFill>
                      <a:srgbClr val="000000"/>
                    </a:solidFill>
                    <a:sym typeface="Wingdings" panose="05000000000000000000" pitchFamily="2" charset="2"/>
                  </a:rPr>
                  <a:t>But how to obtain </a:t>
                </a:r>
                <a:r>
                  <a:rPr lang="en-US" altLang="zh-CN" sz="4000" i="1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κ</a:t>
                </a:r>
                <a:r>
                  <a:rPr lang="en-US" altLang="zh-CN" sz="4000" dirty="0">
                    <a:solidFill>
                      <a:srgbClr val="000000"/>
                    </a:solidFill>
                    <a:sym typeface="Wingdings" panose="05000000000000000000" pitchFamily="2" charset="2"/>
                  </a:rPr>
                  <a:t> and </a:t>
                </a:r>
                <a:r>
                  <a:rPr lang="en-US" altLang="zh-CN" sz="4000" i="1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γ</a:t>
                </a:r>
                <a:r>
                  <a:rPr lang="en-US" altLang="zh-CN" sz="4000" dirty="0">
                    <a:solidFill>
                      <a:srgbClr val="000000"/>
                    </a:solidFill>
                    <a:sym typeface="Wingdings" panose="05000000000000000000" pitchFamily="2" charset="2"/>
                  </a:rPr>
                  <a:t> from </a:t>
                </a:r>
                <a:r>
                  <a:rPr lang="en-US" altLang="zh-CN" sz="4000" b="1" dirty="0">
                    <a:solidFill>
                      <a:srgbClr val="1313FF"/>
                    </a:solidFill>
                    <a:sym typeface="Wingdings" panose="05000000000000000000" pitchFamily="2" charset="2"/>
                  </a:rPr>
                  <a:t>data</a:t>
                </a:r>
                <a:r>
                  <a:rPr lang="en-US" altLang="zh-CN" sz="4000" dirty="0">
                    <a:solidFill>
                      <a:srgbClr val="000000"/>
                    </a:solidFill>
                    <a:sym typeface="Wingdings" panose="05000000000000000000" pitchFamily="2" charset="2"/>
                  </a:rPr>
                  <a:t>?</a:t>
                </a:r>
              </a:p>
            </p:txBody>
          </p:sp>
        </mc:Choice>
        <mc:Fallback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FABC9474-0E7E-4915-A988-9C095154DA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2245" y="1471937"/>
                <a:ext cx="13503729" cy="10286725"/>
              </a:xfrm>
              <a:prstGeom prst="rect">
                <a:avLst/>
              </a:prstGeom>
              <a:blipFill>
                <a:blip r:embed="rId4"/>
                <a:stretch>
                  <a:fillRect l="-2077" t="-829" b="-1185"/>
                </a:stretch>
              </a:blipFill>
              <a:ln w="254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文本框 8">
            <a:extLst>
              <a:ext uri="{FF2B5EF4-FFF2-40B4-BE49-F238E27FC236}">
                <a16:creationId xmlns:a16="http://schemas.microsoft.com/office/drawing/2014/main" id="{2A4C35BC-D549-4D2A-B7A2-51CE60BF16A9}"/>
              </a:ext>
            </a:extLst>
          </p:cNvPr>
          <p:cNvSpPr txBox="1"/>
          <p:nvPr/>
        </p:nvSpPr>
        <p:spPr>
          <a:xfrm>
            <a:off x="11487402" y="12012101"/>
            <a:ext cx="3694337" cy="738662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3600" b="0" i="0" u="none" strike="noStrike" cap="none" spc="0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Amato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2024 </a:t>
            </a:r>
            <a:r>
              <a:rPr lang="en-US" altLang="zh-CN" i="1" dirty="0" err="1">
                <a:solidFill>
                  <a:schemeClr val="bg1">
                    <a:lumMod val="50000"/>
                  </a:schemeClr>
                </a:solidFill>
              </a:rPr>
              <a:t>arxiv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kumimoji="0" lang="zh-CN" altLang="en-US" sz="3600" b="0" u="none" strike="noStrike" cap="none" spc="0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FillTx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08848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Shape 1030"/>
          <p:cNvSpPr>
            <a:spLocks noGrp="1"/>
          </p:cNvSpPr>
          <p:nvPr>
            <p:ph type="sldNum" sz="quarter" idx="2"/>
          </p:nvPr>
        </p:nvSpPr>
        <p:spPr>
          <a:xfrm>
            <a:off x="13808529" y="271509"/>
            <a:ext cx="4114800" cy="553996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888888"/>
                </a:solidFill>
              </a:defRPr>
            </a:lvl1pPr>
          </a:lstStyle>
          <a:p>
            <a:pPr defTabSz="685783">
              <a:defRPr sz="1800">
                <a:solidFill>
                  <a:srgbClr val="000000"/>
                </a:solidFill>
              </a:defRPr>
            </a:pPr>
            <a:r>
              <a:rPr lang="en-US" altLang="zh-CN" sz="2400" dirty="0"/>
              <a:t>5/11</a:t>
            </a:r>
            <a:endParaRPr sz="2400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80388AF-7F91-4486-A2D1-4E8E98CED53D}"/>
              </a:ext>
            </a:extLst>
          </p:cNvPr>
          <p:cNvSpPr txBox="1"/>
          <p:nvPr/>
        </p:nvSpPr>
        <p:spPr>
          <a:xfrm>
            <a:off x="631372" y="747403"/>
            <a:ext cx="16622486" cy="1661991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800" b="1" dirty="0">
                <a:solidFill>
                  <a:srgbClr val="000000"/>
                </a:solidFill>
              </a:rPr>
              <a:t>Plasma diagnostics of pulsar magnetosphere or pulsar winds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800" b="1" dirty="0">
                <a:solidFill>
                  <a:srgbClr val="000000"/>
                </a:solidFill>
              </a:rPr>
              <a:t>—— two ways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4CB0A89A-9C84-417C-9EC4-819E58A5E7B0}"/>
              </a:ext>
            </a:extLst>
          </p:cNvPr>
          <p:cNvSpPr txBox="1"/>
          <p:nvPr/>
        </p:nvSpPr>
        <p:spPr>
          <a:xfrm>
            <a:off x="631372" y="8454443"/>
            <a:ext cx="17291958" cy="3877983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R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kumimoji="0" lang="en-US" altLang="zh-CN" sz="40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/>
              </a:rPr>
              <a:t>(2) Modeling pulsar </a:t>
            </a:r>
            <a:r>
              <a:rPr kumimoji="0" lang="en-US" altLang="zh-CN" sz="4000" b="1" i="0" u="none" strike="noStrike" cap="none" spc="0" normalizeH="0" baseline="0" dirty="0">
                <a:ln>
                  <a:noFill/>
                </a:ln>
                <a:solidFill>
                  <a:srgbClr val="1313FF"/>
                </a:solidFill>
                <a:effectLst/>
                <a:uFillTx/>
                <a:sym typeface="Calibri"/>
              </a:rPr>
              <a:t>radio</a:t>
            </a:r>
            <a:r>
              <a:rPr kumimoji="0" lang="en-US" altLang="zh-CN" sz="40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/>
              </a:rPr>
              <a:t> signal</a:t>
            </a:r>
          </a:p>
          <a:p>
            <a:pPr marR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altLang="zh-CN" sz="4000" dirty="0">
                <a:solidFill>
                  <a:srgbClr val="000000"/>
                </a:solidFill>
              </a:rPr>
              <a:t>      </a:t>
            </a:r>
          </a:p>
          <a:p>
            <a:pPr marR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altLang="zh-CN" sz="4000" dirty="0">
                <a:solidFill>
                  <a:srgbClr val="000000"/>
                </a:solidFill>
                <a:sym typeface="Wingdings" panose="05000000000000000000" pitchFamily="2" charset="2"/>
              </a:rPr>
              <a:t>      · Eclipse of binary pulsars </a:t>
            </a:r>
            <a:r>
              <a:rPr lang="en-US" altLang="zh-CN" sz="4000" dirty="0">
                <a:solidFill>
                  <a:srgbClr val="7F7F7F"/>
                </a:solidFill>
                <a:sym typeface="Wingdings" panose="05000000000000000000" pitchFamily="2" charset="2"/>
              </a:rPr>
              <a:t>(e.g. </a:t>
            </a:r>
            <a:r>
              <a:rPr lang="en-US" altLang="zh-CN" sz="4000" dirty="0" err="1">
                <a:solidFill>
                  <a:srgbClr val="7F7F7F"/>
                </a:solidFill>
                <a:sym typeface="Wingdings" panose="05000000000000000000" pitchFamily="2" charset="2"/>
              </a:rPr>
              <a:t>Lyutikov</a:t>
            </a:r>
            <a:r>
              <a:rPr lang="en-US" altLang="zh-CN" sz="4000" dirty="0">
                <a:solidFill>
                  <a:srgbClr val="7F7F7F"/>
                </a:solidFill>
                <a:sym typeface="Wingdings" panose="05000000000000000000" pitchFamily="2" charset="2"/>
              </a:rPr>
              <a:t> &amp; Thompson 2005 </a:t>
            </a:r>
            <a:r>
              <a:rPr lang="en-US" altLang="zh-CN" sz="4000" i="1" dirty="0" err="1">
                <a:solidFill>
                  <a:srgbClr val="7F7F7F"/>
                </a:solidFill>
                <a:sym typeface="Wingdings" panose="05000000000000000000" pitchFamily="2" charset="2"/>
              </a:rPr>
              <a:t>ApJ</a:t>
            </a:r>
            <a:r>
              <a:rPr lang="en-US" altLang="zh-CN" sz="4000" dirty="0">
                <a:solidFill>
                  <a:srgbClr val="7F7F7F"/>
                </a:solidFill>
                <a:sym typeface="Wingdings" panose="05000000000000000000" pitchFamily="2" charset="2"/>
              </a:rPr>
              <a:t>)</a:t>
            </a:r>
          </a:p>
          <a:p>
            <a:pPr marR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altLang="zh-CN" sz="4000" dirty="0">
              <a:solidFill>
                <a:srgbClr val="000000"/>
              </a:solidFill>
              <a:sym typeface="Wingdings" panose="05000000000000000000" pitchFamily="2" charset="2"/>
            </a:endParaRPr>
          </a:p>
          <a:p>
            <a:pPr marR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altLang="zh-CN" sz="4000" dirty="0">
                <a:solidFill>
                  <a:srgbClr val="000000"/>
                </a:solidFill>
                <a:sym typeface="Wingdings" panose="05000000000000000000" pitchFamily="2" charset="2"/>
              </a:rPr>
              <a:t>      · Propagation effects in solitary pulsar magnetosphere </a:t>
            </a:r>
            <a:r>
              <a:rPr lang="en-US" altLang="zh-CN" sz="4000" dirty="0">
                <a:solidFill>
                  <a:schemeClr val="bg1">
                    <a:lumMod val="50000"/>
                  </a:schemeClr>
                </a:solidFill>
                <a:sym typeface="Wingdings" panose="05000000000000000000" pitchFamily="2" charset="2"/>
              </a:rPr>
              <a:t>(e.g. </a:t>
            </a:r>
            <a:r>
              <a:rPr lang="en-US" altLang="zh-CN" sz="4000" dirty="0" err="1">
                <a:solidFill>
                  <a:schemeClr val="bg1">
                    <a:lumMod val="50000"/>
                  </a:schemeClr>
                </a:solidFill>
                <a:sym typeface="Wingdings" panose="05000000000000000000" pitchFamily="2" charset="2"/>
              </a:rPr>
              <a:t>Petrova</a:t>
            </a:r>
            <a:r>
              <a:rPr lang="en-US" altLang="zh-CN" sz="4000" dirty="0">
                <a:solidFill>
                  <a:schemeClr val="bg1">
                    <a:lumMod val="50000"/>
                  </a:schemeClr>
                </a:solidFill>
                <a:sym typeface="Wingdings" panose="05000000000000000000" pitchFamily="2" charset="2"/>
              </a:rPr>
              <a:t> 2003 </a:t>
            </a:r>
            <a:r>
              <a:rPr lang="en-US" altLang="zh-CN" sz="4000" i="1" dirty="0">
                <a:solidFill>
                  <a:schemeClr val="bg1">
                    <a:lumMod val="50000"/>
                  </a:schemeClr>
                </a:solidFill>
                <a:sym typeface="Wingdings" panose="05000000000000000000" pitchFamily="2" charset="2"/>
              </a:rPr>
              <a:t>A&amp;A</a:t>
            </a:r>
            <a:r>
              <a:rPr lang="en-US" altLang="zh-CN" sz="4000" dirty="0">
                <a:solidFill>
                  <a:schemeClr val="bg1">
                    <a:lumMod val="50000"/>
                  </a:schemeClr>
                </a:solidFill>
                <a:sym typeface="Wingdings" panose="05000000000000000000" pitchFamily="2" charset="2"/>
              </a:rPr>
              <a:t>)</a:t>
            </a:r>
          </a:p>
          <a:p>
            <a:pPr marR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altLang="zh-CN" sz="4000" dirty="0">
                <a:solidFill>
                  <a:schemeClr val="bg1">
                    <a:lumMod val="50000"/>
                  </a:schemeClr>
                </a:solidFill>
                <a:sym typeface="Wingdings" panose="05000000000000000000" pitchFamily="2" charset="2"/>
              </a:rPr>
              <a:t>      ……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1E81F23A-5187-4753-91C3-62BFF71B730C}"/>
              </a:ext>
            </a:extLst>
          </p:cNvPr>
          <p:cNvGrpSpPr/>
          <p:nvPr/>
        </p:nvGrpSpPr>
        <p:grpSpPr>
          <a:xfrm>
            <a:off x="644344" y="2688772"/>
            <a:ext cx="17278986" cy="4493536"/>
            <a:chOff x="644344" y="2688772"/>
            <a:chExt cx="17278986" cy="4493536"/>
          </a:xfrm>
        </p:grpSpPr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F194BAC9-23DE-48B2-B896-1523AF9111E4}"/>
                </a:ext>
              </a:extLst>
            </p:cNvPr>
            <p:cNvGrpSpPr/>
            <p:nvPr/>
          </p:nvGrpSpPr>
          <p:grpSpPr>
            <a:xfrm>
              <a:off x="644344" y="2688772"/>
              <a:ext cx="17278986" cy="4493536"/>
              <a:chOff x="794656" y="3396343"/>
              <a:chExt cx="21314229" cy="4493536"/>
            </a:xfrm>
          </p:grpSpPr>
          <p:sp>
            <p:nvSpPr>
              <p:cNvPr id="9" name="文本框 8">
                <a:extLst>
                  <a:ext uri="{FF2B5EF4-FFF2-40B4-BE49-F238E27FC236}">
                    <a16:creationId xmlns:a16="http://schemas.microsoft.com/office/drawing/2014/main" id="{B543073B-4D9F-40DF-8CA3-48C87089410A}"/>
                  </a:ext>
                </a:extLst>
              </p:cNvPr>
              <p:cNvSpPr txBox="1"/>
              <p:nvPr/>
            </p:nvSpPr>
            <p:spPr>
              <a:xfrm>
                <a:off x="794656" y="3396343"/>
                <a:ext cx="21314229" cy="4493536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91439" tIns="91439" rIns="91439" bIns="91439" numCol="1" spcCol="38100" rtlCol="0" anchor="t">
                <a:spAutoFit/>
              </a:bodyPr>
              <a:lstStyle/>
              <a:p>
                <a:pPr marL="914400" marR="0" indent="-91440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Both"/>
                  <a:tabLst/>
                </a:pPr>
                <a:r>
                  <a:rPr kumimoji="0" lang="en-US" altLang="zh-CN" sz="4000" b="0" i="0" u="none" strike="noStrike" cap="none" spc="0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FillTx/>
                    <a:latin typeface="Calibri"/>
                    <a:ea typeface="Calibri"/>
                    <a:cs typeface="Calibri"/>
                    <a:sym typeface="Calibri"/>
                  </a:rPr>
                  <a:t>Modeling the </a:t>
                </a:r>
                <a:r>
                  <a:rPr kumimoji="0" lang="en-US" altLang="zh-CN" sz="4000" b="1" i="0" u="none" strike="noStrike" cap="none" spc="0" normalizeH="0" baseline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FillTx/>
                    <a:latin typeface="Calibri"/>
                    <a:ea typeface="Calibri"/>
                    <a:cs typeface="Calibri"/>
                    <a:sym typeface="Calibri"/>
                  </a:rPr>
                  <a:t>Very-High-Energy (VHE)</a:t>
                </a:r>
                <a:r>
                  <a:rPr kumimoji="0" lang="en-US" altLang="zh-CN" sz="4000" b="1" i="0" u="none" strike="noStrike" cap="none" spc="0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FillTx/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kumimoji="0" lang="en-US" altLang="zh-CN" sz="4000" b="0" i="0" u="none" strike="noStrike" cap="none" spc="0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FillTx/>
                    <a:latin typeface="Calibri"/>
                    <a:ea typeface="Calibri"/>
                    <a:cs typeface="Calibri"/>
                    <a:sym typeface="Calibri"/>
                  </a:rPr>
                  <a:t>spectra of pulsar wind nebulae (</a:t>
                </a:r>
                <a:r>
                  <a:rPr kumimoji="0" lang="en-US" altLang="zh-CN" sz="4000" b="0" i="0" u="none" strike="noStrike" cap="none" spc="0" normalizeH="0" baseline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FillTx/>
                    <a:latin typeface="Calibri"/>
                    <a:ea typeface="Calibri"/>
                    <a:cs typeface="Calibri"/>
                    <a:sym typeface="Calibri"/>
                  </a:rPr>
                  <a:t>PWNe</a:t>
                </a:r>
                <a:r>
                  <a:rPr kumimoji="0" lang="en-US" altLang="zh-CN" sz="4000" b="0" i="0" u="none" strike="noStrike" cap="none" spc="0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FillTx/>
                    <a:latin typeface="Calibri"/>
                    <a:ea typeface="Calibri"/>
                    <a:cs typeface="Calibri"/>
                    <a:sym typeface="Calibri"/>
                  </a:rPr>
                  <a:t>)</a:t>
                </a:r>
              </a:p>
              <a:p>
                <a:pPr marR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</a:pPr>
                <a:endParaRPr lang="en-US" altLang="zh-CN" sz="4000" dirty="0">
                  <a:solidFill>
                    <a:srgbClr val="000000"/>
                  </a:solidFill>
                </a:endParaRPr>
              </a:p>
              <a:p>
                <a:pPr marR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</a:pPr>
                <a:r>
                  <a:rPr lang="en-US" altLang="zh-CN" sz="4000" dirty="0">
                    <a:solidFill>
                      <a:srgbClr val="000000"/>
                    </a:solidFill>
                  </a:rPr>
                  <a:t>       c      </a:t>
                </a:r>
                <a:r>
                  <a:rPr lang="en-US" altLang="zh-CN" sz="4000" dirty="0">
                    <a:solidFill>
                      <a:srgbClr val="000000"/>
                    </a:solidFill>
                    <a:sym typeface="Wingdings" panose="05000000000000000000" pitchFamily="2" charset="2"/>
                  </a:rPr>
                  <a:t> magnetospheric</a:t>
                </a:r>
                <a:r>
                  <a:rPr lang="en-US" altLang="zh-CN" sz="4000" dirty="0">
                    <a:solidFill>
                      <a:srgbClr val="000000"/>
                    </a:solidFill>
                  </a:rPr>
                  <a:t> current </a:t>
                </a:r>
                <a:r>
                  <a:rPr lang="en-US" altLang="zh-CN" sz="4000" dirty="0">
                    <a:solidFill>
                      <a:srgbClr val="000000"/>
                    </a:solidFill>
                    <a:sym typeface="Wingdings" panose="05000000000000000000" pitchFamily="2" charset="2"/>
                  </a:rPr>
                  <a:t>         of pulsars</a:t>
                </a:r>
              </a:p>
              <a:p>
                <a:pPr marR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</a:pPr>
                <a:endParaRPr lang="en-US" altLang="zh-CN" sz="4000" dirty="0">
                  <a:solidFill>
                    <a:srgbClr val="000000"/>
                  </a:solidFill>
                  <a:sym typeface="Wingdings" panose="05000000000000000000" pitchFamily="2" charset="2"/>
                </a:endParaRPr>
              </a:p>
              <a:p>
                <a:pPr marR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</a:pPr>
                <a:r>
                  <a:rPr lang="en-US" altLang="zh-CN" sz="4000" dirty="0">
                    <a:solidFill>
                      <a:srgbClr val="000000"/>
                    </a:solidFill>
                    <a:sym typeface="Wingdings" panose="05000000000000000000" pitchFamily="2" charset="2"/>
                  </a:rPr>
                  <a:t>                pulsar wind electron radiation energy  spectra of </a:t>
                </a:r>
                <a:r>
                  <a:rPr lang="en-US" altLang="zh-CN" sz="4000" dirty="0" err="1">
                    <a:solidFill>
                      <a:srgbClr val="000000"/>
                    </a:solidFill>
                    <a:sym typeface="Wingdings" panose="05000000000000000000" pitchFamily="2" charset="2"/>
                  </a:rPr>
                  <a:t>PWNe</a:t>
                </a:r>
                <a:endParaRPr lang="en-US" altLang="zh-CN" sz="4000" dirty="0">
                  <a:solidFill>
                    <a:srgbClr val="000000"/>
                  </a:solidFill>
                  <a:sym typeface="Wingdings" panose="05000000000000000000" pitchFamily="2" charset="2"/>
                </a:endParaRPr>
              </a:p>
              <a:p>
                <a:pPr marR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</a:pPr>
                <a:endParaRPr lang="en-US" altLang="zh-CN" sz="4000" dirty="0">
                  <a:solidFill>
                    <a:srgbClr val="000000"/>
                  </a:solidFill>
                  <a:sym typeface="Wingdings" panose="05000000000000000000" pitchFamily="2" charset="2"/>
                </a:endParaRPr>
              </a:p>
              <a:p>
                <a:pPr marR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</a:pPr>
                <a:r>
                  <a:rPr lang="en-US" altLang="zh-CN" sz="4000" dirty="0">
                    <a:solidFill>
                      <a:srgbClr val="000000"/>
                    </a:solidFill>
                    <a:sym typeface="Wingdings" panose="05000000000000000000" pitchFamily="2" charset="2"/>
                  </a:rPr>
                  <a:t>      </a:t>
                </a:r>
                <a:r>
                  <a:rPr lang="en-US" altLang="zh-CN" sz="4000" dirty="0">
                    <a:solidFill>
                      <a:schemeClr val="bg1">
                        <a:lumMod val="50000"/>
                      </a:schemeClr>
                    </a:solidFill>
                    <a:sym typeface="Wingdings" panose="05000000000000000000" pitchFamily="2" charset="2"/>
                  </a:rPr>
                  <a:t>(de Jager 2007 </a:t>
                </a:r>
                <a:r>
                  <a:rPr lang="en-US" altLang="zh-CN" sz="4000" i="1" dirty="0" err="1">
                    <a:solidFill>
                      <a:schemeClr val="bg1">
                        <a:lumMod val="50000"/>
                      </a:schemeClr>
                    </a:solidFill>
                    <a:sym typeface="Wingdings" panose="05000000000000000000" pitchFamily="2" charset="2"/>
                  </a:rPr>
                  <a:t>ApJ</a:t>
                </a:r>
                <a:r>
                  <a:rPr lang="en-US" altLang="zh-CN" sz="4000" dirty="0">
                    <a:solidFill>
                      <a:schemeClr val="bg1">
                        <a:lumMod val="50000"/>
                      </a:schemeClr>
                    </a:solidFill>
                    <a:sym typeface="Wingdings" panose="05000000000000000000" pitchFamily="2" charset="2"/>
                  </a:rPr>
                  <a:t>, Spencer &amp; Mitchell 2025 </a:t>
                </a:r>
                <a:r>
                  <a:rPr lang="en-US" altLang="zh-CN" sz="4000" i="1" dirty="0">
                    <a:solidFill>
                      <a:schemeClr val="bg1">
                        <a:lumMod val="50000"/>
                      </a:schemeClr>
                    </a:solidFill>
                    <a:sym typeface="Wingdings" panose="05000000000000000000" pitchFamily="2" charset="2"/>
                  </a:rPr>
                  <a:t>A&amp;A,</a:t>
                </a:r>
                <a:r>
                  <a:rPr lang="en-US" altLang="zh-CN" sz="4000" dirty="0">
                    <a:solidFill>
                      <a:schemeClr val="bg1">
                        <a:lumMod val="50000"/>
                      </a:schemeClr>
                    </a:solidFill>
                    <a:sym typeface="Wingdings" panose="05000000000000000000" pitchFamily="2" charset="2"/>
                  </a:rPr>
                  <a:t> ……)</a:t>
                </a:r>
              </a:p>
            </p:txBody>
          </p:sp>
          <p:pic>
            <p:nvPicPr>
              <p:cNvPr id="11" name="图片 10">
                <a:extLst>
                  <a:ext uri="{FF2B5EF4-FFF2-40B4-BE49-F238E27FC236}">
                    <a16:creationId xmlns:a16="http://schemas.microsoft.com/office/drawing/2014/main" id="{84724B3B-B480-413C-AFDA-4B3AE0DAA0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814138" y="4724397"/>
                <a:ext cx="961623" cy="567817"/>
              </a:xfrm>
              <a:prstGeom prst="rect">
                <a:avLst/>
              </a:prstGeom>
            </p:spPr>
          </p:pic>
          <p:pic>
            <p:nvPicPr>
              <p:cNvPr id="12" name="图片 11">
                <a:extLst>
                  <a:ext uri="{FF2B5EF4-FFF2-40B4-BE49-F238E27FC236}">
                    <a16:creationId xmlns:a16="http://schemas.microsoft.com/office/drawing/2014/main" id="{BD6FACCF-CD53-407E-A102-969E98BA6B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545366" y="4621848"/>
                <a:ext cx="686456" cy="704762"/>
              </a:xfrm>
              <a:prstGeom prst="rect">
                <a:avLst/>
              </a:prstGeom>
            </p:spPr>
          </p:pic>
          <p:pic>
            <p:nvPicPr>
              <p:cNvPr id="13" name="图片 12">
                <a:extLst>
                  <a:ext uri="{FF2B5EF4-FFF2-40B4-BE49-F238E27FC236}">
                    <a16:creationId xmlns:a16="http://schemas.microsoft.com/office/drawing/2014/main" id="{A3ADB5E8-43BE-4909-93FA-FFE4BAB2AA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745894" y="5869547"/>
                <a:ext cx="917112" cy="704762"/>
              </a:xfrm>
              <a:prstGeom prst="rect">
                <a:avLst/>
              </a:prstGeom>
            </p:spPr>
          </p:pic>
        </p:grpSp>
        <p:pic>
          <p:nvPicPr>
            <p:cNvPr id="2" name="图片 1">
              <a:extLst>
                <a:ext uri="{FF2B5EF4-FFF2-40B4-BE49-F238E27FC236}">
                  <a16:creationId xmlns:a16="http://schemas.microsoft.com/office/drawing/2014/main" id="{03C45D4A-2BA6-43AB-A4A3-9A3AF011A40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4140686" y="6436727"/>
              <a:ext cx="2285714" cy="7238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3279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Shape 1030"/>
          <p:cNvSpPr>
            <a:spLocks noGrp="1"/>
          </p:cNvSpPr>
          <p:nvPr>
            <p:ph type="sldNum" sz="quarter" idx="2"/>
          </p:nvPr>
        </p:nvSpPr>
        <p:spPr>
          <a:xfrm>
            <a:off x="13808529" y="271509"/>
            <a:ext cx="4114800" cy="553996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888888"/>
                </a:solidFill>
              </a:defRPr>
            </a:lvl1pPr>
          </a:lstStyle>
          <a:p>
            <a:pPr defTabSz="685783">
              <a:defRPr sz="1800">
                <a:solidFill>
                  <a:srgbClr val="000000"/>
                </a:solidFill>
              </a:defRPr>
            </a:pPr>
            <a:r>
              <a:rPr lang="en-US" altLang="zh-CN" sz="2400" dirty="0"/>
              <a:t>6/11</a:t>
            </a:r>
            <a:endParaRPr sz="2400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5D2015B-485A-4E70-8042-273BAAC8D541}"/>
              </a:ext>
            </a:extLst>
          </p:cNvPr>
          <p:cNvSpPr txBox="1"/>
          <p:nvPr/>
        </p:nvSpPr>
        <p:spPr>
          <a:xfrm>
            <a:off x="936169" y="1211777"/>
            <a:ext cx="14575971" cy="923328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800" b="1" dirty="0">
                <a:solidFill>
                  <a:srgbClr val="000000"/>
                </a:solidFill>
              </a:rPr>
              <a:t>Questions in former pulsar plasma diagnostics: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7A2A0712-2C22-45C6-B67C-663D4F53BF24}"/>
              </a:ext>
            </a:extLst>
          </p:cNvPr>
          <p:cNvSpPr txBox="1"/>
          <p:nvPr/>
        </p:nvSpPr>
        <p:spPr>
          <a:xfrm>
            <a:off x="1262742" y="2356531"/>
            <a:ext cx="15762515" cy="3385540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914400" marR="0" indent="-91440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AutoNum type="arabicParenBoth"/>
              <a:tabLst/>
            </a:pPr>
            <a:r>
              <a:rPr kumimoji="0" lang="en-US" altLang="zh-CN" sz="40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Very few pulsars (~10) have been </a:t>
            </a:r>
            <a:r>
              <a:rPr lang="en-US" altLang="zh-CN" sz="4000" dirty="0">
                <a:solidFill>
                  <a:srgbClr val="000000"/>
                </a:solidFill>
              </a:rPr>
              <a:t>diagnosed.</a:t>
            </a:r>
          </a:p>
          <a:p>
            <a:pPr marL="914400" marR="0" indent="-91440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AutoNum type="arabicParenBoth"/>
              <a:tabLst/>
            </a:pPr>
            <a:endParaRPr lang="en-US" altLang="zh-CN" sz="4000" dirty="0">
              <a:solidFill>
                <a:srgbClr val="000000"/>
              </a:solidFill>
              <a:sym typeface="Wingdings" panose="05000000000000000000" pitchFamily="2" charset="2"/>
            </a:endParaRPr>
          </a:p>
          <a:p>
            <a:pPr marL="914400" marR="0" indent="-91440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AutoNum type="arabicParenBoth"/>
              <a:tabLst/>
            </a:pPr>
            <a:r>
              <a:rPr lang="en-US" altLang="zh-CN" sz="4000" dirty="0">
                <a:solidFill>
                  <a:srgbClr val="000000"/>
                </a:solidFill>
                <a:sym typeface="Wingdings" panose="05000000000000000000" pitchFamily="2" charset="2"/>
              </a:rPr>
              <a:t>For radio approach, modeling is made on </a:t>
            </a:r>
            <a:r>
              <a:rPr lang="en-US" altLang="zh-CN" sz="4000" b="1" dirty="0">
                <a:solidFill>
                  <a:srgbClr val="FF0000"/>
                </a:solidFill>
                <a:sym typeface="Wingdings" panose="05000000000000000000" pitchFamily="2" charset="2"/>
              </a:rPr>
              <a:t>integrated pulse profiles</a:t>
            </a:r>
            <a:r>
              <a:rPr lang="en-US" altLang="zh-CN" sz="4000" dirty="0">
                <a:solidFill>
                  <a:srgbClr val="000000"/>
                </a:solidFill>
                <a:sym typeface="Wingdings" panose="05000000000000000000" pitchFamily="2" charset="2"/>
              </a:rPr>
              <a:t>. </a:t>
            </a:r>
          </a:p>
          <a:p>
            <a:pPr marR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altLang="zh-CN" sz="4000" dirty="0">
                <a:solidFill>
                  <a:srgbClr val="000000"/>
                </a:solidFill>
                <a:sym typeface="Wingdings" panose="05000000000000000000" pitchFamily="2" charset="2"/>
              </a:rPr>
              <a:t>        Mutual cancellation of polarization may affect the diagnostics.</a:t>
            </a:r>
            <a:endParaRPr lang="en-US" altLang="zh-CN" sz="4800" dirty="0">
              <a:solidFill>
                <a:srgbClr val="000000"/>
              </a:solidFill>
              <a:sym typeface="Wingdings" panose="05000000000000000000" pitchFamily="2" charset="2"/>
            </a:endParaRPr>
          </a:p>
          <a:p>
            <a:pPr marR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altLang="zh-CN" sz="4800" dirty="0">
              <a:solidFill>
                <a:srgbClr val="000000"/>
              </a:solidFill>
              <a:sym typeface="Wingdings" panose="05000000000000000000" pitchFamily="2" charset="2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E3BE3444-1150-49DA-84DF-3F5A92B21B22}"/>
              </a:ext>
            </a:extLst>
          </p:cNvPr>
          <p:cNvGrpSpPr/>
          <p:nvPr/>
        </p:nvGrpSpPr>
        <p:grpSpPr>
          <a:xfrm>
            <a:off x="9071364" y="5335910"/>
            <a:ext cx="8536136" cy="7807070"/>
            <a:chOff x="14469556" y="5186788"/>
            <a:chExt cx="9420912" cy="7372897"/>
          </a:xfrm>
        </p:grpSpPr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48447469-1111-429E-BCA5-522FBA5F3A24}"/>
                </a:ext>
              </a:extLst>
            </p:cNvPr>
            <p:cNvGrpSpPr/>
            <p:nvPr/>
          </p:nvGrpSpPr>
          <p:grpSpPr>
            <a:xfrm>
              <a:off x="14469556" y="5186788"/>
              <a:ext cx="5820178" cy="1525925"/>
              <a:chOff x="6096000" y="680719"/>
              <a:chExt cx="3495040" cy="916324"/>
            </a:xfrm>
          </p:grpSpPr>
          <p:sp>
            <p:nvSpPr>
              <p:cNvPr id="26" name="任意多边形: 形状 25">
                <a:extLst>
                  <a:ext uri="{FF2B5EF4-FFF2-40B4-BE49-F238E27FC236}">
                    <a16:creationId xmlns:a16="http://schemas.microsoft.com/office/drawing/2014/main" id="{229F85F8-30CD-4D30-9B11-2B37021197E6}"/>
                  </a:ext>
                </a:extLst>
              </p:cNvPr>
              <p:cNvSpPr/>
              <p:nvPr/>
            </p:nvSpPr>
            <p:spPr>
              <a:xfrm>
                <a:off x="6096000" y="1073416"/>
                <a:ext cx="1747520" cy="523627"/>
              </a:xfrm>
              <a:custGeom>
                <a:avLst/>
                <a:gdLst>
                  <a:gd name="connsiteX0" fmla="*/ 0 w 2479040"/>
                  <a:gd name="connsiteY0" fmla="*/ 966722 h 988965"/>
                  <a:gd name="connsiteX1" fmla="*/ 883920 w 2479040"/>
                  <a:gd name="connsiteY1" fmla="*/ 956562 h 988965"/>
                  <a:gd name="connsiteX2" fmla="*/ 1148080 w 2479040"/>
                  <a:gd name="connsiteY2" fmla="*/ 682242 h 988965"/>
                  <a:gd name="connsiteX3" fmla="*/ 1320800 w 2479040"/>
                  <a:gd name="connsiteY3" fmla="*/ 42162 h 988965"/>
                  <a:gd name="connsiteX4" fmla="*/ 1513840 w 2479040"/>
                  <a:gd name="connsiteY4" fmla="*/ 153922 h 988965"/>
                  <a:gd name="connsiteX5" fmla="*/ 1696720 w 2479040"/>
                  <a:gd name="connsiteY5" fmla="*/ 905762 h 988965"/>
                  <a:gd name="connsiteX6" fmla="*/ 2479040 w 2479040"/>
                  <a:gd name="connsiteY6" fmla="*/ 976882 h 988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479040" h="988965">
                    <a:moveTo>
                      <a:pt x="0" y="966722"/>
                    </a:moveTo>
                    <a:cubicBezTo>
                      <a:pt x="346287" y="985348"/>
                      <a:pt x="692574" y="1003975"/>
                      <a:pt x="883920" y="956562"/>
                    </a:cubicBezTo>
                    <a:cubicBezTo>
                      <a:pt x="1075266" y="909149"/>
                      <a:pt x="1075267" y="834642"/>
                      <a:pt x="1148080" y="682242"/>
                    </a:cubicBezTo>
                    <a:cubicBezTo>
                      <a:pt x="1220893" y="529842"/>
                      <a:pt x="1259840" y="130215"/>
                      <a:pt x="1320800" y="42162"/>
                    </a:cubicBezTo>
                    <a:cubicBezTo>
                      <a:pt x="1381760" y="-45891"/>
                      <a:pt x="1451187" y="9989"/>
                      <a:pt x="1513840" y="153922"/>
                    </a:cubicBezTo>
                    <a:cubicBezTo>
                      <a:pt x="1576493" y="297855"/>
                      <a:pt x="1535853" y="768602"/>
                      <a:pt x="1696720" y="905762"/>
                    </a:cubicBezTo>
                    <a:cubicBezTo>
                      <a:pt x="1857587" y="1042922"/>
                      <a:pt x="2346960" y="966722"/>
                      <a:pt x="2479040" y="976882"/>
                    </a:cubicBezTo>
                  </a:path>
                </a:pathLst>
              </a:cu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任意多边形: 形状 26">
                <a:extLst>
                  <a:ext uri="{FF2B5EF4-FFF2-40B4-BE49-F238E27FC236}">
                    <a16:creationId xmlns:a16="http://schemas.microsoft.com/office/drawing/2014/main" id="{E12E7418-234F-4188-A791-038D12F9687F}"/>
                  </a:ext>
                </a:extLst>
              </p:cNvPr>
              <p:cNvSpPr/>
              <p:nvPr/>
            </p:nvSpPr>
            <p:spPr>
              <a:xfrm>
                <a:off x="7843520" y="680719"/>
                <a:ext cx="1747520" cy="916323"/>
              </a:xfrm>
              <a:custGeom>
                <a:avLst/>
                <a:gdLst>
                  <a:gd name="connsiteX0" fmla="*/ 0 w 2479040"/>
                  <a:gd name="connsiteY0" fmla="*/ 966722 h 988965"/>
                  <a:gd name="connsiteX1" fmla="*/ 883920 w 2479040"/>
                  <a:gd name="connsiteY1" fmla="*/ 956562 h 988965"/>
                  <a:gd name="connsiteX2" fmla="*/ 1148080 w 2479040"/>
                  <a:gd name="connsiteY2" fmla="*/ 682242 h 988965"/>
                  <a:gd name="connsiteX3" fmla="*/ 1320800 w 2479040"/>
                  <a:gd name="connsiteY3" fmla="*/ 42162 h 988965"/>
                  <a:gd name="connsiteX4" fmla="*/ 1513840 w 2479040"/>
                  <a:gd name="connsiteY4" fmla="*/ 153922 h 988965"/>
                  <a:gd name="connsiteX5" fmla="*/ 1696720 w 2479040"/>
                  <a:gd name="connsiteY5" fmla="*/ 905762 h 988965"/>
                  <a:gd name="connsiteX6" fmla="*/ 2479040 w 2479040"/>
                  <a:gd name="connsiteY6" fmla="*/ 976882 h 988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479040" h="988965">
                    <a:moveTo>
                      <a:pt x="0" y="966722"/>
                    </a:moveTo>
                    <a:cubicBezTo>
                      <a:pt x="346287" y="985348"/>
                      <a:pt x="692574" y="1003975"/>
                      <a:pt x="883920" y="956562"/>
                    </a:cubicBezTo>
                    <a:cubicBezTo>
                      <a:pt x="1075266" y="909149"/>
                      <a:pt x="1075267" y="834642"/>
                      <a:pt x="1148080" y="682242"/>
                    </a:cubicBezTo>
                    <a:cubicBezTo>
                      <a:pt x="1220893" y="529842"/>
                      <a:pt x="1259840" y="130215"/>
                      <a:pt x="1320800" y="42162"/>
                    </a:cubicBezTo>
                    <a:cubicBezTo>
                      <a:pt x="1381760" y="-45891"/>
                      <a:pt x="1451187" y="9989"/>
                      <a:pt x="1513840" y="153922"/>
                    </a:cubicBezTo>
                    <a:cubicBezTo>
                      <a:pt x="1576493" y="297855"/>
                      <a:pt x="1535853" y="768602"/>
                      <a:pt x="1696720" y="905762"/>
                    </a:cubicBezTo>
                    <a:cubicBezTo>
                      <a:pt x="1857587" y="1042922"/>
                      <a:pt x="2346960" y="966722"/>
                      <a:pt x="2479040" y="976882"/>
                    </a:cubicBezTo>
                  </a:path>
                </a:pathLst>
              </a:cu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10FA1515-6E73-4901-A74D-61379C57875A}"/>
                </a:ext>
              </a:extLst>
            </p:cNvPr>
            <p:cNvGrpSpPr/>
            <p:nvPr/>
          </p:nvGrpSpPr>
          <p:grpSpPr>
            <a:xfrm>
              <a:off x="16319578" y="5241165"/>
              <a:ext cx="7570890" cy="7318520"/>
              <a:chOff x="16319578" y="5241165"/>
              <a:chExt cx="7570890" cy="7318520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id="{2584538C-C9AF-4484-8358-5A41ED0C4F65}"/>
                  </a:ext>
                </a:extLst>
              </p:cNvPr>
              <p:cNvGrpSpPr/>
              <p:nvPr/>
            </p:nvGrpSpPr>
            <p:grpSpPr>
              <a:xfrm>
                <a:off x="17379645" y="8031372"/>
                <a:ext cx="2910088" cy="1651046"/>
                <a:chOff x="17221200" y="9009170"/>
                <a:chExt cx="2910088" cy="1651046"/>
              </a:xfrm>
            </p:grpSpPr>
            <p:sp>
              <p:nvSpPr>
                <p:cNvPr id="23" name="任意多边形: 形状 22">
                  <a:extLst>
                    <a:ext uri="{FF2B5EF4-FFF2-40B4-BE49-F238E27FC236}">
                      <a16:creationId xmlns:a16="http://schemas.microsoft.com/office/drawing/2014/main" id="{3A0C5825-A5C7-4941-AFAA-4260168AEB4C}"/>
                    </a:ext>
                  </a:extLst>
                </p:cNvPr>
                <p:cNvSpPr/>
                <p:nvPr/>
              </p:nvSpPr>
              <p:spPr>
                <a:xfrm>
                  <a:off x="17221200" y="9009170"/>
                  <a:ext cx="2910088" cy="1112013"/>
                </a:xfrm>
                <a:custGeom>
                  <a:avLst/>
                  <a:gdLst>
                    <a:gd name="connsiteX0" fmla="*/ 0 w 2479040"/>
                    <a:gd name="connsiteY0" fmla="*/ 966722 h 988965"/>
                    <a:gd name="connsiteX1" fmla="*/ 883920 w 2479040"/>
                    <a:gd name="connsiteY1" fmla="*/ 956562 h 988965"/>
                    <a:gd name="connsiteX2" fmla="*/ 1148080 w 2479040"/>
                    <a:gd name="connsiteY2" fmla="*/ 682242 h 988965"/>
                    <a:gd name="connsiteX3" fmla="*/ 1320800 w 2479040"/>
                    <a:gd name="connsiteY3" fmla="*/ 42162 h 988965"/>
                    <a:gd name="connsiteX4" fmla="*/ 1513840 w 2479040"/>
                    <a:gd name="connsiteY4" fmla="*/ 153922 h 988965"/>
                    <a:gd name="connsiteX5" fmla="*/ 1696720 w 2479040"/>
                    <a:gd name="connsiteY5" fmla="*/ 905762 h 988965"/>
                    <a:gd name="connsiteX6" fmla="*/ 2479040 w 2479040"/>
                    <a:gd name="connsiteY6" fmla="*/ 976882 h 98896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479040" h="988965">
                      <a:moveTo>
                        <a:pt x="0" y="966722"/>
                      </a:moveTo>
                      <a:cubicBezTo>
                        <a:pt x="346287" y="985348"/>
                        <a:pt x="692574" y="1003975"/>
                        <a:pt x="883920" y="956562"/>
                      </a:cubicBezTo>
                      <a:cubicBezTo>
                        <a:pt x="1075266" y="909149"/>
                        <a:pt x="1075267" y="834642"/>
                        <a:pt x="1148080" y="682242"/>
                      </a:cubicBezTo>
                      <a:cubicBezTo>
                        <a:pt x="1220893" y="529842"/>
                        <a:pt x="1259840" y="130215"/>
                        <a:pt x="1320800" y="42162"/>
                      </a:cubicBezTo>
                      <a:cubicBezTo>
                        <a:pt x="1381760" y="-45891"/>
                        <a:pt x="1451187" y="9989"/>
                        <a:pt x="1513840" y="153922"/>
                      </a:cubicBezTo>
                      <a:cubicBezTo>
                        <a:pt x="1576493" y="297855"/>
                        <a:pt x="1535853" y="768602"/>
                        <a:pt x="1696720" y="905762"/>
                      </a:cubicBezTo>
                      <a:cubicBezTo>
                        <a:pt x="1857587" y="1042922"/>
                        <a:pt x="2346960" y="966722"/>
                        <a:pt x="2479040" y="976882"/>
                      </a:cubicBezTo>
                    </a:path>
                  </a:pathLst>
                </a:custGeom>
                <a:noFill/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24" name="任意多边形: 形状 23">
                  <a:extLst>
                    <a:ext uri="{FF2B5EF4-FFF2-40B4-BE49-F238E27FC236}">
                      <a16:creationId xmlns:a16="http://schemas.microsoft.com/office/drawing/2014/main" id="{C43788F1-3CAD-4855-8983-6DA0464BA6FD}"/>
                    </a:ext>
                  </a:extLst>
                </p:cNvPr>
                <p:cNvSpPr/>
                <p:nvPr/>
              </p:nvSpPr>
              <p:spPr>
                <a:xfrm>
                  <a:off x="17221200" y="9134293"/>
                  <a:ext cx="2910088" cy="1525923"/>
                </a:xfrm>
                <a:custGeom>
                  <a:avLst/>
                  <a:gdLst>
                    <a:gd name="connsiteX0" fmla="*/ 0 w 2479040"/>
                    <a:gd name="connsiteY0" fmla="*/ 966722 h 988965"/>
                    <a:gd name="connsiteX1" fmla="*/ 883920 w 2479040"/>
                    <a:gd name="connsiteY1" fmla="*/ 956562 h 988965"/>
                    <a:gd name="connsiteX2" fmla="*/ 1148080 w 2479040"/>
                    <a:gd name="connsiteY2" fmla="*/ 682242 h 988965"/>
                    <a:gd name="connsiteX3" fmla="*/ 1320800 w 2479040"/>
                    <a:gd name="connsiteY3" fmla="*/ 42162 h 988965"/>
                    <a:gd name="connsiteX4" fmla="*/ 1513840 w 2479040"/>
                    <a:gd name="connsiteY4" fmla="*/ 153922 h 988965"/>
                    <a:gd name="connsiteX5" fmla="*/ 1696720 w 2479040"/>
                    <a:gd name="connsiteY5" fmla="*/ 905762 h 988965"/>
                    <a:gd name="connsiteX6" fmla="*/ 2479040 w 2479040"/>
                    <a:gd name="connsiteY6" fmla="*/ 976882 h 98896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479040" h="988965">
                      <a:moveTo>
                        <a:pt x="0" y="966722"/>
                      </a:moveTo>
                      <a:cubicBezTo>
                        <a:pt x="346287" y="985348"/>
                        <a:pt x="692574" y="1003975"/>
                        <a:pt x="883920" y="956562"/>
                      </a:cubicBezTo>
                      <a:cubicBezTo>
                        <a:pt x="1075266" y="909149"/>
                        <a:pt x="1075267" y="834642"/>
                        <a:pt x="1148080" y="682242"/>
                      </a:cubicBezTo>
                      <a:cubicBezTo>
                        <a:pt x="1220893" y="529842"/>
                        <a:pt x="1259840" y="130215"/>
                        <a:pt x="1320800" y="42162"/>
                      </a:cubicBezTo>
                      <a:cubicBezTo>
                        <a:pt x="1381760" y="-45891"/>
                        <a:pt x="1451187" y="9989"/>
                        <a:pt x="1513840" y="153922"/>
                      </a:cubicBezTo>
                      <a:cubicBezTo>
                        <a:pt x="1576493" y="297855"/>
                        <a:pt x="1535853" y="768602"/>
                        <a:pt x="1696720" y="905762"/>
                      </a:cubicBezTo>
                      <a:cubicBezTo>
                        <a:pt x="1857587" y="1042922"/>
                        <a:pt x="2346960" y="966722"/>
                        <a:pt x="2479040" y="976882"/>
                      </a:cubicBezTo>
                    </a:path>
                  </a:pathLst>
                </a:custGeom>
                <a:noFill/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7" name="箭头: 下 16">
                <a:extLst>
                  <a:ext uri="{FF2B5EF4-FFF2-40B4-BE49-F238E27FC236}">
                    <a16:creationId xmlns:a16="http://schemas.microsoft.com/office/drawing/2014/main" id="{29489BC1-06D0-4C7A-8A59-0A92DFABBC0B}"/>
                  </a:ext>
                </a:extLst>
              </p:cNvPr>
              <p:cNvSpPr/>
              <p:nvPr/>
            </p:nvSpPr>
            <p:spPr>
              <a:xfrm>
                <a:off x="18244275" y="6823183"/>
                <a:ext cx="1352550" cy="682941"/>
              </a:xfrm>
              <a:prstGeom prst="downArrow">
                <a:avLst>
                  <a:gd name="adj1" fmla="val 21831"/>
                  <a:gd name="adj2" fmla="val 50000"/>
                </a:avLst>
              </a:prstGeom>
              <a:solidFill>
                <a:schemeClr val="tx1"/>
              </a:solidFill>
              <a:ln w="25400" cap="flat">
                <a:noFill/>
                <a:prstDash val="solid"/>
                <a:miter lim="8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91439" tIns="91439" rIns="91439" bIns="91439" numCol="1" spcCol="38100" rtlCol="0" anchor="ctr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zh-CN" altLang="en-US" sz="36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" name="箭头: 下 17">
                <a:extLst>
                  <a:ext uri="{FF2B5EF4-FFF2-40B4-BE49-F238E27FC236}">
                    <a16:creationId xmlns:a16="http://schemas.microsoft.com/office/drawing/2014/main" id="{0FE4BEB6-32BF-42A6-9F9B-E50F78870661}"/>
                  </a:ext>
                </a:extLst>
              </p:cNvPr>
              <p:cNvSpPr/>
              <p:nvPr/>
            </p:nvSpPr>
            <p:spPr>
              <a:xfrm>
                <a:off x="18270380" y="10221451"/>
                <a:ext cx="1352550" cy="682941"/>
              </a:xfrm>
              <a:prstGeom prst="downArrow">
                <a:avLst>
                  <a:gd name="adj1" fmla="val 21831"/>
                  <a:gd name="adj2" fmla="val 50000"/>
                </a:avLst>
              </a:prstGeom>
              <a:solidFill>
                <a:schemeClr val="tx1"/>
              </a:solidFill>
              <a:ln w="25400" cap="flat">
                <a:noFill/>
                <a:prstDash val="solid"/>
                <a:miter lim="8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91439" tIns="91439" rIns="91439" bIns="91439" numCol="1" spcCol="38100" rtlCol="0" anchor="ctr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zh-CN" altLang="en-US" sz="36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" name="任意多边形: 形状 18">
                <a:extLst>
                  <a:ext uri="{FF2B5EF4-FFF2-40B4-BE49-F238E27FC236}">
                    <a16:creationId xmlns:a16="http://schemas.microsoft.com/office/drawing/2014/main" id="{B9B138E8-7C33-466D-A819-77FE7B82FFC6}"/>
                  </a:ext>
                </a:extLst>
              </p:cNvPr>
              <p:cNvSpPr/>
              <p:nvPr/>
            </p:nvSpPr>
            <p:spPr>
              <a:xfrm>
                <a:off x="17278634" y="11009119"/>
                <a:ext cx="2910088" cy="1525923"/>
              </a:xfrm>
              <a:custGeom>
                <a:avLst/>
                <a:gdLst>
                  <a:gd name="connsiteX0" fmla="*/ 0 w 2479040"/>
                  <a:gd name="connsiteY0" fmla="*/ 966722 h 988965"/>
                  <a:gd name="connsiteX1" fmla="*/ 883920 w 2479040"/>
                  <a:gd name="connsiteY1" fmla="*/ 956562 h 988965"/>
                  <a:gd name="connsiteX2" fmla="*/ 1148080 w 2479040"/>
                  <a:gd name="connsiteY2" fmla="*/ 682242 h 988965"/>
                  <a:gd name="connsiteX3" fmla="*/ 1320800 w 2479040"/>
                  <a:gd name="connsiteY3" fmla="*/ 42162 h 988965"/>
                  <a:gd name="connsiteX4" fmla="*/ 1513840 w 2479040"/>
                  <a:gd name="connsiteY4" fmla="*/ 153922 h 988965"/>
                  <a:gd name="connsiteX5" fmla="*/ 1696720 w 2479040"/>
                  <a:gd name="connsiteY5" fmla="*/ 905762 h 988965"/>
                  <a:gd name="connsiteX6" fmla="*/ 2479040 w 2479040"/>
                  <a:gd name="connsiteY6" fmla="*/ 976882 h 988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479040" h="988965">
                    <a:moveTo>
                      <a:pt x="0" y="966722"/>
                    </a:moveTo>
                    <a:cubicBezTo>
                      <a:pt x="346287" y="985348"/>
                      <a:pt x="692574" y="1003975"/>
                      <a:pt x="883920" y="956562"/>
                    </a:cubicBezTo>
                    <a:cubicBezTo>
                      <a:pt x="1075266" y="909149"/>
                      <a:pt x="1075267" y="834642"/>
                      <a:pt x="1148080" y="682242"/>
                    </a:cubicBezTo>
                    <a:cubicBezTo>
                      <a:pt x="1220893" y="529842"/>
                      <a:pt x="1259840" y="130215"/>
                      <a:pt x="1320800" y="42162"/>
                    </a:cubicBezTo>
                    <a:cubicBezTo>
                      <a:pt x="1381760" y="-45891"/>
                      <a:pt x="1451187" y="9989"/>
                      <a:pt x="1513840" y="153922"/>
                    </a:cubicBezTo>
                    <a:cubicBezTo>
                      <a:pt x="1576493" y="297855"/>
                      <a:pt x="1535853" y="768602"/>
                      <a:pt x="1696720" y="905762"/>
                    </a:cubicBezTo>
                    <a:cubicBezTo>
                      <a:pt x="1857587" y="1042922"/>
                      <a:pt x="2346960" y="966722"/>
                      <a:pt x="2479040" y="976882"/>
                    </a:cubicBezTo>
                  </a:path>
                </a:pathLst>
              </a:cu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文本框 19">
                <a:extLst>
                  <a:ext uri="{FF2B5EF4-FFF2-40B4-BE49-F238E27FC236}">
                    <a16:creationId xmlns:a16="http://schemas.microsoft.com/office/drawing/2014/main" id="{1E2469E4-DF9B-4161-9084-CC043E46F9DB}"/>
                  </a:ext>
                </a:extLst>
              </p:cNvPr>
              <p:cNvSpPr txBox="1"/>
              <p:nvPr/>
            </p:nvSpPr>
            <p:spPr>
              <a:xfrm>
                <a:off x="19948437" y="11338913"/>
                <a:ext cx="3942031" cy="1220772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91439" tIns="91439" rIns="91439" bIns="91439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zh-CN" b="1" dirty="0">
                    <a:solidFill>
                      <a:srgbClr val="FF0000"/>
                    </a:solidFill>
                    <a:latin typeface="Lora"/>
                  </a:rPr>
                  <a:t>Integrated profile</a:t>
                </a:r>
              </a:p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zh-CN" dirty="0">
                    <a:solidFill>
                      <a:srgbClr val="000000"/>
                    </a:solidFill>
                    <a:latin typeface="Lora"/>
                  </a:rPr>
                  <a:t>(usually steady)</a:t>
                </a:r>
                <a:endParaRPr kumimoji="0" lang="zh-CN" altLang="en-US" b="0" i="0" u="none" strike="noStrike" cap="none" spc="0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Lora"/>
                  <a:sym typeface="Calibri"/>
                </a:endParaRPr>
              </a:p>
            </p:txBody>
          </p:sp>
          <p:sp>
            <p:nvSpPr>
              <p:cNvPr id="21" name="文本框 20">
                <a:extLst>
                  <a:ext uri="{FF2B5EF4-FFF2-40B4-BE49-F238E27FC236}">
                    <a16:creationId xmlns:a16="http://schemas.microsoft.com/office/drawing/2014/main" id="{13D41260-3301-4857-9673-CAE660A2C7A2}"/>
                  </a:ext>
                </a:extLst>
              </p:cNvPr>
              <p:cNvSpPr txBox="1"/>
              <p:nvPr/>
            </p:nvSpPr>
            <p:spPr>
              <a:xfrm>
                <a:off x="20617067" y="9138190"/>
                <a:ext cx="1739431" cy="1220772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91439" tIns="91439" rIns="91439" bIns="91439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zh-CN" dirty="0">
                    <a:solidFill>
                      <a:srgbClr val="000000"/>
                    </a:solidFill>
                    <a:latin typeface="Lora"/>
                  </a:rPr>
                  <a:t>Add up</a:t>
                </a:r>
              </a:p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zh-CN" dirty="0">
                    <a:solidFill>
                      <a:srgbClr val="000000"/>
                    </a:solidFill>
                    <a:latin typeface="Lora"/>
                  </a:rPr>
                  <a:t>&gt;</a:t>
                </a:r>
                <a:r>
                  <a:rPr kumimoji="0" lang="en-US" altLang="zh-CN" sz="3600" b="0" i="0" u="none" strike="noStrike" cap="none" spc="0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FillTx/>
                    <a:latin typeface="Lora"/>
                    <a:sym typeface="Calibri"/>
                  </a:rPr>
                  <a:t>1</a:t>
                </a:r>
                <a:r>
                  <a:rPr lang="en-US" altLang="zh-CN" dirty="0">
                    <a:solidFill>
                      <a:srgbClr val="000000"/>
                    </a:solidFill>
                    <a:latin typeface="Lora"/>
                  </a:rPr>
                  <a:t>0</a:t>
                </a:r>
                <a:r>
                  <a:rPr lang="en-US" altLang="zh-CN" baseline="30000" dirty="0">
                    <a:solidFill>
                      <a:srgbClr val="000000"/>
                    </a:solidFill>
                    <a:latin typeface="Lora"/>
                  </a:rPr>
                  <a:t>2~3</a:t>
                </a:r>
                <a:endParaRPr kumimoji="0" lang="zh-CN" altLang="en-US" sz="3600" b="0" i="0" u="none" strike="noStrike" cap="none" spc="0" normalizeH="0" baseline="30000" dirty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Lora"/>
                  <a:sym typeface="Calibri"/>
                </a:endParaRPr>
              </a:p>
            </p:txBody>
          </p:sp>
          <p:sp>
            <p:nvSpPr>
              <p:cNvPr id="22" name="文本框 21">
                <a:extLst>
                  <a:ext uri="{FF2B5EF4-FFF2-40B4-BE49-F238E27FC236}">
                    <a16:creationId xmlns:a16="http://schemas.microsoft.com/office/drawing/2014/main" id="{E084A293-E45A-4101-8C2B-2AB6B8E37E5D}"/>
                  </a:ext>
                </a:extLst>
              </p:cNvPr>
              <p:cNvSpPr txBox="1"/>
              <p:nvPr/>
            </p:nvSpPr>
            <p:spPr>
              <a:xfrm>
                <a:off x="16319578" y="5241165"/>
                <a:ext cx="3276828" cy="1220772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91439" tIns="91439" rIns="91439" bIns="91439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zh-CN" b="1" i="0" u="none" strike="noStrike" cap="none" spc="0" normalizeH="0" baseline="0" dirty="0">
                    <a:ln>
                      <a:noFill/>
                    </a:ln>
                    <a:solidFill>
                      <a:srgbClr val="1F1FFF"/>
                    </a:solidFill>
                    <a:effectLst/>
                    <a:uFillTx/>
                    <a:latin typeface="Lora"/>
                    <a:sym typeface="Calibri"/>
                  </a:rPr>
                  <a:t>Single pulses</a:t>
                </a:r>
              </a:p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zh-CN" b="0" i="0" u="none" strike="noStrike" cap="none" spc="0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FillTx/>
                    <a:latin typeface="Lora"/>
                    <a:sym typeface="Calibri"/>
                  </a:rPr>
                  <a:t>(can be varied)</a:t>
                </a:r>
                <a:endParaRPr kumimoji="0" lang="zh-CN" altLang="en-US" b="0" i="0" u="none" strike="noStrike" cap="none" spc="0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Lora"/>
                  <a:sym typeface="Calibri"/>
                </a:endParaRPr>
              </a:p>
            </p:txBody>
          </p:sp>
        </p:grpSp>
      </p:grpSp>
      <p:sp>
        <p:nvSpPr>
          <p:cNvPr id="2" name="任意多边形: 形状 1">
            <a:extLst>
              <a:ext uri="{FF2B5EF4-FFF2-40B4-BE49-F238E27FC236}">
                <a16:creationId xmlns:a16="http://schemas.microsoft.com/office/drawing/2014/main" id="{099A7D1F-E9E4-4B42-B4B2-A5365FF676BC}"/>
              </a:ext>
            </a:extLst>
          </p:cNvPr>
          <p:cNvSpPr/>
          <p:nvPr/>
        </p:nvSpPr>
        <p:spPr>
          <a:xfrm rot="20604348">
            <a:off x="14347371" y="5843059"/>
            <a:ext cx="2656115" cy="1678968"/>
          </a:xfrm>
          <a:custGeom>
            <a:avLst/>
            <a:gdLst>
              <a:gd name="connsiteX0" fmla="*/ 0 w 2656115"/>
              <a:gd name="connsiteY0" fmla="*/ 710139 h 1678968"/>
              <a:gd name="connsiteX1" fmla="*/ 1012372 w 2656115"/>
              <a:gd name="connsiteY1" fmla="*/ 851653 h 1678968"/>
              <a:gd name="connsiteX2" fmla="*/ 1567543 w 2656115"/>
              <a:gd name="connsiteY2" fmla="*/ 2568 h 1678968"/>
              <a:gd name="connsiteX3" fmla="*/ 1436915 w 2656115"/>
              <a:gd name="connsiteY3" fmla="*/ 579510 h 1678968"/>
              <a:gd name="connsiteX4" fmla="*/ 1665515 w 2656115"/>
              <a:gd name="connsiteY4" fmla="*/ 318253 h 1678968"/>
              <a:gd name="connsiteX5" fmla="*/ 1600200 w 2656115"/>
              <a:gd name="connsiteY5" fmla="*/ 1123796 h 1678968"/>
              <a:gd name="connsiteX6" fmla="*/ 2656115 w 2656115"/>
              <a:gd name="connsiteY6" fmla="*/ 1678968 h 1678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56115" h="1678968">
                <a:moveTo>
                  <a:pt x="0" y="710139"/>
                </a:moveTo>
                <a:cubicBezTo>
                  <a:pt x="375557" y="839860"/>
                  <a:pt x="751115" y="969582"/>
                  <a:pt x="1012372" y="851653"/>
                </a:cubicBezTo>
                <a:cubicBezTo>
                  <a:pt x="1273629" y="733725"/>
                  <a:pt x="1496786" y="47925"/>
                  <a:pt x="1567543" y="2568"/>
                </a:cubicBezTo>
                <a:cubicBezTo>
                  <a:pt x="1638300" y="-42789"/>
                  <a:pt x="1420586" y="526896"/>
                  <a:pt x="1436915" y="579510"/>
                </a:cubicBezTo>
                <a:cubicBezTo>
                  <a:pt x="1453244" y="632124"/>
                  <a:pt x="1638301" y="227539"/>
                  <a:pt x="1665515" y="318253"/>
                </a:cubicBezTo>
                <a:cubicBezTo>
                  <a:pt x="1692729" y="408967"/>
                  <a:pt x="1435100" y="897010"/>
                  <a:pt x="1600200" y="1123796"/>
                </a:cubicBezTo>
                <a:cubicBezTo>
                  <a:pt x="1765300" y="1350582"/>
                  <a:pt x="2210707" y="1514775"/>
                  <a:pt x="2656115" y="1678968"/>
                </a:cubicBezTo>
              </a:path>
            </a:pathLst>
          </a:custGeom>
          <a:noFill/>
          <a:ln w="38100" cap="flat">
            <a:solidFill>
              <a:schemeClr val="tx1"/>
            </a:solidFill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29" name="任意多边形: 形状 28">
            <a:extLst>
              <a:ext uri="{FF2B5EF4-FFF2-40B4-BE49-F238E27FC236}">
                <a16:creationId xmlns:a16="http://schemas.microsoft.com/office/drawing/2014/main" id="{6EF57228-AD23-422D-8189-F088B6BDC550}"/>
              </a:ext>
            </a:extLst>
          </p:cNvPr>
          <p:cNvSpPr/>
          <p:nvPr/>
        </p:nvSpPr>
        <p:spPr>
          <a:xfrm rot="20604348">
            <a:off x="11789227" y="9293828"/>
            <a:ext cx="2656115" cy="1678968"/>
          </a:xfrm>
          <a:custGeom>
            <a:avLst/>
            <a:gdLst>
              <a:gd name="connsiteX0" fmla="*/ 0 w 2656115"/>
              <a:gd name="connsiteY0" fmla="*/ 710139 h 1678968"/>
              <a:gd name="connsiteX1" fmla="*/ 1012372 w 2656115"/>
              <a:gd name="connsiteY1" fmla="*/ 851653 h 1678968"/>
              <a:gd name="connsiteX2" fmla="*/ 1567543 w 2656115"/>
              <a:gd name="connsiteY2" fmla="*/ 2568 h 1678968"/>
              <a:gd name="connsiteX3" fmla="*/ 1436915 w 2656115"/>
              <a:gd name="connsiteY3" fmla="*/ 579510 h 1678968"/>
              <a:gd name="connsiteX4" fmla="*/ 1665515 w 2656115"/>
              <a:gd name="connsiteY4" fmla="*/ 318253 h 1678968"/>
              <a:gd name="connsiteX5" fmla="*/ 1600200 w 2656115"/>
              <a:gd name="connsiteY5" fmla="*/ 1123796 h 1678968"/>
              <a:gd name="connsiteX6" fmla="*/ 2656115 w 2656115"/>
              <a:gd name="connsiteY6" fmla="*/ 1678968 h 1678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56115" h="1678968">
                <a:moveTo>
                  <a:pt x="0" y="710139"/>
                </a:moveTo>
                <a:cubicBezTo>
                  <a:pt x="375557" y="839860"/>
                  <a:pt x="751115" y="969582"/>
                  <a:pt x="1012372" y="851653"/>
                </a:cubicBezTo>
                <a:cubicBezTo>
                  <a:pt x="1273629" y="733725"/>
                  <a:pt x="1496786" y="47925"/>
                  <a:pt x="1567543" y="2568"/>
                </a:cubicBezTo>
                <a:cubicBezTo>
                  <a:pt x="1638300" y="-42789"/>
                  <a:pt x="1420586" y="526896"/>
                  <a:pt x="1436915" y="579510"/>
                </a:cubicBezTo>
                <a:cubicBezTo>
                  <a:pt x="1453244" y="632124"/>
                  <a:pt x="1638301" y="227539"/>
                  <a:pt x="1665515" y="318253"/>
                </a:cubicBezTo>
                <a:cubicBezTo>
                  <a:pt x="1692729" y="408967"/>
                  <a:pt x="1435100" y="897010"/>
                  <a:pt x="1600200" y="1123796"/>
                </a:cubicBezTo>
                <a:cubicBezTo>
                  <a:pt x="1765300" y="1350582"/>
                  <a:pt x="2210707" y="1514775"/>
                  <a:pt x="2656115" y="1678968"/>
                </a:cubicBezTo>
              </a:path>
            </a:pathLst>
          </a:custGeom>
          <a:noFill/>
          <a:ln w="38100" cap="flat">
            <a:solidFill>
              <a:schemeClr val="tx1"/>
            </a:solidFill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D4168958-FE5C-4075-AF20-AC650E03582E}"/>
              </a:ext>
            </a:extLst>
          </p:cNvPr>
          <p:cNvGrpSpPr/>
          <p:nvPr/>
        </p:nvGrpSpPr>
        <p:grpSpPr>
          <a:xfrm>
            <a:off x="925284" y="5445194"/>
            <a:ext cx="11252488" cy="7647172"/>
            <a:chOff x="1262741" y="5564937"/>
            <a:chExt cx="11252488" cy="7647172"/>
          </a:xfrm>
        </p:grpSpPr>
        <p:pic>
          <p:nvPicPr>
            <p:cNvPr id="25" name="图片 24">
              <a:extLst>
                <a:ext uri="{FF2B5EF4-FFF2-40B4-BE49-F238E27FC236}">
                  <a16:creationId xmlns:a16="http://schemas.microsoft.com/office/drawing/2014/main" id="{7D8BDF8E-679A-4AC5-B7D1-93432395ABE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526084" y="9123764"/>
              <a:ext cx="4375460" cy="3273787"/>
            </a:xfrm>
            <a:prstGeom prst="rect">
              <a:avLst/>
            </a:prstGeom>
          </p:spPr>
        </p:pic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BDE5F8A0-5701-4E28-98CB-434468BC7E15}"/>
                </a:ext>
              </a:extLst>
            </p:cNvPr>
            <p:cNvSpPr/>
            <p:nvPr/>
          </p:nvSpPr>
          <p:spPr>
            <a:xfrm>
              <a:off x="2099377" y="12504223"/>
              <a:ext cx="9144000" cy="70788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en-US" altLang="zh-CN" sz="4000" dirty="0">
                  <a:solidFill>
                    <a:srgbClr val="7F7F7F"/>
                  </a:solidFill>
                </a:rPr>
                <a:t>Jiang et al</a:t>
              </a:r>
              <a:r>
                <a:rPr lang="pt-BR" altLang="zh-CN" sz="4000" i="1" dirty="0">
                  <a:solidFill>
                    <a:srgbClr val="7F7F7F"/>
                  </a:solidFill>
                </a:rPr>
                <a:t>. </a:t>
              </a:r>
              <a:r>
                <a:rPr lang="pt-BR" altLang="zh-CN" sz="4000" dirty="0">
                  <a:solidFill>
                    <a:srgbClr val="7F7F7F"/>
                  </a:solidFill>
                </a:rPr>
                <a:t>2019</a:t>
              </a:r>
              <a:r>
                <a:rPr lang="pt-BR" altLang="zh-CN" sz="4000" i="1" dirty="0">
                  <a:solidFill>
                    <a:srgbClr val="7F7F7F"/>
                  </a:solidFill>
                </a:rPr>
                <a:t> SCPMA. </a:t>
              </a:r>
              <a:endParaRPr lang="zh-CN" altLang="en-US" sz="4000" i="1" dirty="0">
                <a:solidFill>
                  <a:srgbClr val="7F7F7F"/>
                </a:solidFill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8C437CED-D23F-494B-8F62-83D2402B3B65}"/>
                </a:ext>
              </a:extLst>
            </p:cNvPr>
            <p:cNvSpPr/>
            <p:nvPr/>
          </p:nvSpPr>
          <p:spPr>
            <a:xfrm>
              <a:off x="1262741" y="5564937"/>
              <a:ext cx="11252488" cy="26776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4800" b="1" dirty="0">
                  <a:solidFill>
                    <a:srgbClr val="000000"/>
                  </a:solidFill>
                  <a:sym typeface="Wingdings" panose="05000000000000000000" pitchFamily="2" charset="2"/>
                </a:rPr>
                <a:t>Our work:</a:t>
              </a:r>
              <a:endParaRPr lang="en-US" altLang="zh-CN" sz="4800" dirty="0">
                <a:solidFill>
                  <a:srgbClr val="000000"/>
                </a:solidFill>
                <a:sym typeface="Wingdings" panose="05000000000000000000" pitchFamily="2" charset="2"/>
              </a:endParaRPr>
            </a:p>
            <a:p>
              <a:pPr marL="0" marR="0" lvl="0" indent="0" algn="l" defTabSz="914400" rtl="0" eaLnBrk="1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4000" dirty="0">
                  <a:solidFill>
                    <a:srgbClr val="000000"/>
                  </a:solidFill>
                  <a:sym typeface="Wingdings" panose="05000000000000000000" pitchFamily="2" charset="2"/>
                </a:rPr>
                <a:t>Extend the radio approach to </a:t>
              </a:r>
              <a:r>
                <a:rPr lang="en-US" altLang="zh-CN" sz="4000" b="1" dirty="0">
                  <a:solidFill>
                    <a:srgbClr val="1F1FFF"/>
                  </a:solidFill>
                  <a:sym typeface="Wingdings" panose="05000000000000000000" pitchFamily="2" charset="2"/>
                </a:rPr>
                <a:t>single pulses</a:t>
              </a:r>
              <a:r>
                <a:rPr lang="en-US" altLang="zh-CN" sz="4000" dirty="0">
                  <a:solidFill>
                    <a:srgbClr val="000000"/>
                  </a:solidFill>
                  <a:sym typeface="Wingdings" panose="05000000000000000000" pitchFamily="2" charset="2"/>
                </a:rPr>
                <a:t>,</a:t>
              </a:r>
            </a:p>
            <a:p>
              <a:pPr marL="0" marR="0" lvl="0" indent="0" algn="l" defTabSz="914400" rtl="0" eaLnBrk="1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4000" dirty="0">
                  <a:solidFill>
                    <a:srgbClr val="000000"/>
                  </a:solidFill>
                  <a:sym typeface="Wingdings" panose="05000000000000000000" pitchFamily="2" charset="2"/>
                </a:rPr>
                <a:t>numerically calculating polarization.</a:t>
              </a:r>
            </a:p>
            <a:p>
              <a:pPr marL="0" marR="0" lvl="0" indent="0" algn="l" defTabSz="914400" rtl="0" eaLnBrk="1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4000" dirty="0">
                  <a:solidFill>
                    <a:srgbClr val="000000"/>
                  </a:solidFill>
                  <a:sym typeface="Wingdings" panose="05000000000000000000" pitchFamily="2" charset="2"/>
                </a:rPr>
                <a:t>Bayesian analysis of high-quality FAST released data.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6387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Shape 1030"/>
          <p:cNvSpPr>
            <a:spLocks noGrp="1"/>
          </p:cNvSpPr>
          <p:nvPr>
            <p:ph type="sldNum" sz="quarter" idx="2"/>
          </p:nvPr>
        </p:nvSpPr>
        <p:spPr>
          <a:xfrm>
            <a:off x="13808529" y="271509"/>
            <a:ext cx="4114800" cy="553996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888888"/>
                </a:solidFill>
              </a:defRPr>
            </a:lvl1pPr>
          </a:lstStyle>
          <a:p>
            <a:pPr defTabSz="685783">
              <a:defRPr sz="1800">
                <a:solidFill>
                  <a:srgbClr val="000000"/>
                </a:solidFill>
              </a:defRPr>
            </a:pPr>
            <a:r>
              <a:rPr lang="en-US" altLang="zh-CN" sz="2400" dirty="0"/>
              <a:t>7/11</a:t>
            </a:r>
            <a:endParaRPr sz="2400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F250001F-331C-44BB-9F49-EC7BE3E5D153}"/>
              </a:ext>
            </a:extLst>
          </p:cNvPr>
          <p:cNvSpPr txBox="1"/>
          <p:nvPr/>
        </p:nvSpPr>
        <p:spPr>
          <a:xfrm>
            <a:off x="632350" y="534069"/>
            <a:ext cx="17290979" cy="4154982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88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2. Model for Bayesian</a:t>
            </a:r>
            <a:endParaRPr lang="en-US" altLang="zh-CN" sz="8800" b="1" dirty="0">
              <a:solidFill>
                <a:srgbClr val="000000"/>
              </a:solidFill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1800" dirty="0">
                <a:solidFill>
                  <a:srgbClr val="000000"/>
                </a:solidFill>
              </a:rPr>
              <a:t>   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000" dirty="0">
                <a:solidFill>
                  <a:srgbClr val="000000"/>
                </a:solidFill>
              </a:rPr>
              <a:t>C</a:t>
            </a:r>
            <a:r>
              <a:rPr kumimoji="0" lang="en-US" altLang="zh-CN" sz="40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ircular polarization from wave mode coupling </a:t>
            </a:r>
            <a:r>
              <a:rPr kumimoji="0" lang="en-US" altLang="zh-CN" sz="4000" b="0" i="0" u="none" strike="noStrike" cap="none" spc="0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kumimoji="0" lang="en-US" altLang="zh-CN" sz="4000" b="0" i="0" u="none" strike="noStrike" cap="none" spc="0" normalizeH="0" baseline="0" dirty="0" err="1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Lyubarskii</a:t>
            </a:r>
            <a:r>
              <a:rPr kumimoji="0" lang="en-US" altLang="zh-CN" sz="4000" b="0" i="0" u="none" strike="noStrike" cap="none" spc="0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 &amp; </a:t>
            </a:r>
            <a:r>
              <a:rPr kumimoji="0" lang="en-US" altLang="zh-CN" sz="4000" b="0" i="0" u="none" strike="noStrike" cap="none" spc="0" normalizeH="0" baseline="0" dirty="0" err="1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Petrova</a:t>
            </a:r>
            <a:r>
              <a:rPr kumimoji="0" lang="en-US" altLang="zh-CN" sz="4000" b="0" i="0" u="none" strike="noStrike" cap="none" spc="0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 1999 </a:t>
            </a:r>
            <a:r>
              <a:rPr kumimoji="0" lang="en-US" altLang="zh-CN" sz="4000" b="0" i="1" u="none" strike="noStrike" cap="none" spc="0" normalizeH="0" baseline="0" dirty="0" err="1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ApSS</a:t>
            </a:r>
            <a:r>
              <a:rPr kumimoji="0" lang="en-US" altLang="zh-CN" sz="4000" b="0" i="0" u="none" strike="noStrike" cap="none" spc="0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sym typeface="Calibri"/>
              </a:rPr>
              <a:t>)</a:t>
            </a:r>
            <a:endParaRPr lang="en-US" altLang="zh-CN" sz="4000" dirty="0">
              <a:solidFill>
                <a:schemeClr val="bg1">
                  <a:lumMod val="50000"/>
                </a:schemeClr>
              </a:solidFill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40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                                                          </a:t>
            </a:r>
            <a:r>
              <a:rPr kumimoji="0" lang="en-US" altLang="zh-CN" sz="3200" b="1" i="0" u="none" strike="noStrike" cap="none" spc="0" normalizeH="0" baseline="0" dirty="0">
                <a:ln>
                  <a:noFill/>
                </a:ln>
                <a:solidFill>
                  <a:srgbClr val="1313FF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[Limiting polarization effect]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altLang="zh-CN" sz="3200" b="1" i="0" u="none" strike="noStrike" cap="none" spc="0" normalizeH="0" baseline="0" dirty="0">
              <a:ln>
                <a:noFill/>
              </a:ln>
              <a:solidFill>
                <a:srgbClr val="1313FF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40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Basic picture:       </a:t>
            </a:r>
            <a:r>
              <a:rPr lang="en-US" altLang="zh-CN" sz="4000" dirty="0">
                <a:solidFill>
                  <a:srgbClr val="000000"/>
                </a:solidFill>
              </a:rPr>
              <a:t>B-</a:t>
            </a:r>
            <a:r>
              <a:rPr kumimoji="0" lang="en-US" altLang="zh-CN" sz="40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field         e</a:t>
            </a:r>
            <a:r>
              <a:rPr kumimoji="0" lang="en-US" altLang="zh-CN" sz="4000" b="0" i="0" u="none" strike="noStrike" cap="none" spc="0" normalizeH="0" baseline="3000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±</a:t>
            </a:r>
            <a:r>
              <a:rPr kumimoji="0" lang="en-US" altLang="zh-CN" sz="40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             waves (initially linearly pol.)  </a:t>
            </a:r>
          </a:p>
        </p:txBody>
      </p:sp>
      <p:sp>
        <p:nvSpPr>
          <p:cNvPr id="18" name="任意多边形: 形状 17">
            <a:extLst>
              <a:ext uri="{FF2B5EF4-FFF2-40B4-BE49-F238E27FC236}">
                <a16:creationId xmlns:a16="http://schemas.microsoft.com/office/drawing/2014/main" id="{3D1B1E50-1769-461F-B40A-6F50990B60F2}"/>
              </a:ext>
            </a:extLst>
          </p:cNvPr>
          <p:cNvSpPr/>
          <p:nvPr/>
        </p:nvSpPr>
        <p:spPr>
          <a:xfrm rot="2137571">
            <a:off x="4526542" y="6662340"/>
            <a:ext cx="5702505" cy="4071309"/>
          </a:xfrm>
          <a:custGeom>
            <a:avLst/>
            <a:gdLst>
              <a:gd name="connsiteX0" fmla="*/ 1513989 w 5702505"/>
              <a:gd name="connsiteY0" fmla="*/ 1828822 h 4071309"/>
              <a:gd name="connsiteX1" fmla="*/ 98846 w 5702505"/>
              <a:gd name="connsiteY1" fmla="*/ 4016851 h 4071309"/>
              <a:gd name="connsiteX2" fmla="*/ 3941503 w 5702505"/>
              <a:gd name="connsiteY2" fmla="*/ 21794 h 4071309"/>
              <a:gd name="connsiteX3" fmla="*/ 1111217 w 5702505"/>
              <a:gd name="connsiteY3" fmla="*/ 4005965 h 4071309"/>
              <a:gd name="connsiteX4" fmla="*/ 4779703 w 5702505"/>
              <a:gd name="connsiteY4" fmla="*/ 22 h 4071309"/>
              <a:gd name="connsiteX5" fmla="*/ 2178017 w 5702505"/>
              <a:gd name="connsiteY5" fmla="*/ 4071279 h 4071309"/>
              <a:gd name="connsiteX6" fmla="*/ 5694103 w 5702505"/>
              <a:gd name="connsiteY6" fmla="*/ 76222 h 4071309"/>
              <a:gd name="connsiteX7" fmla="*/ 3223046 w 5702505"/>
              <a:gd name="connsiteY7" fmla="*/ 3995079 h 4071309"/>
              <a:gd name="connsiteX8" fmla="*/ 5367532 w 5702505"/>
              <a:gd name="connsiteY8" fmla="*/ 2013879 h 4071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702505" h="4071309">
                <a:moveTo>
                  <a:pt x="1513989" y="1828822"/>
                </a:moveTo>
                <a:cubicBezTo>
                  <a:pt x="604124" y="3073422"/>
                  <a:pt x="-305740" y="4318022"/>
                  <a:pt x="98846" y="4016851"/>
                </a:cubicBezTo>
                <a:cubicBezTo>
                  <a:pt x="503432" y="3715680"/>
                  <a:pt x="3772775" y="23608"/>
                  <a:pt x="3941503" y="21794"/>
                </a:cubicBezTo>
                <a:cubicBezTo>
                  <a:pt x="4110231" y="19980"/>
                  <a:pt x="971517" y="4009594"/>
                  <a:pt x="1111217" y="4005965"/>
                </a:cubicBezTo>
                <a:cubicBezTo>
                  <a:pt x="1250917" y="4002336"/>
                  <a:pt x="4601903" y="-10864"/>
                  <a:pt x="4779703" y="22"/>
                </a:cubicBezTo>
                <a:cubicBezTo>
                  <a:pt x="4957503" y="10908"/>
                  <a:pt x="2025617" y="4058579"/>
                  <a:pt x="2178017" y="4071279"/>
                </a:cubicBezTo>
                <a:cubicBezTo>
                  <a:pt x="2330417" y="4083979"/>
                  <a:pt x="5519932" y="88922"/>
                  <a:pt x="5694103" y="76222"/>
                </a:cubicBezTo>
                <a:cubicBezTo>
                  <a:pt x="5868275" y="63522"/>
                  <a:pt x="3277474" y="3672136"/>
                  <a:pt x="3223046" y="3995079"/>
                </a:cubicBezTo>
                <a:cubicBezTo>
                  <a:pt x="3168618" y="4318022"/>
                  <a:pt x="4268075" y="3165950"/>
                  <a:pt x="5367532" y="2013879"/>
                </a:cubicBezTo>
              </a:path>
            </a:pathLst>
          </a:custGeom>
          <a:noFill/>
          <a:ln w="57150" cap="flat">
            <a:solidFill>
              <a:schemeClr val="accent1"/>
            </a:solidFill>
            <a:prstDash val="sysDot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20" name="箭头: 上 19">
            <a:extLst>
              <a:ext uri="{FF2B5EF4-FFF2-40B4-BE49-F238E27FC236}">
                <a16:creationId xmlns:a16="http://schemas.microsoft.com/office/drawing/2014/main" id="{6D513B52-2A97-4690-A4F4-B4AF109027D5}"/>
              </a:ext>
            </a:extLst>
          </p:cNvPr>
          <p:cNvSpPr/>
          <p:nvPr/>
        </p:nvSpPr>
        <p:spPr>
          <a:xfrm rot="20009846">
            <a:off x="5081714" y="4985968"/>
            <a:ext cx="751114" cy="5464629"/>
          </a:xfrm>
          <a:prstGeom prst="upArrow">
            <a:avLst/>
          </a:prstGeom>
          <a:solidFill>
            <a:schemeClr val="bg1">
              <a:lumMod val="75000"/>
            </a:schemeClr>
          </a:solidFill>
          <a:ln w="25400" cap="flat">
            <a:noFill/>
            <a:prstDash val="solid"/>
            <a:miter lim="800000"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isometricOffAxis2Top"/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id="{7A3A3795-F61A-424D-9657-7CBAA6ADFDAC}"/>
              </a:ext>
            </a:extLst>
          </p:cNvPr>
          <p:cNvSpPr/>
          <p:nvPr/>
        </p:nvSpPr>
        <p:spPr>
          <a:xfrm>
            <a:off x="3559292" y="6293831"/>
            <a:ext cx="303222" cy="303222"/>
          </a:xfrm>
          <a:prstGeom prst="ellipse">
            <a:avLst/>
          </a:prstGeom>
          <a:solidFill>
            <a:schemeClr val="tx1"/>
          </a:solidFill>
          <a:ln w="25400" cap="flat">
            <a:noFill/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任意多边形: 形状 21">
            <a:extLst>
              <a:ext uri="{FF2B5EF4-FFF2-40B4-BE49-F238E27FC236}">
                <a16:creationId xmlns:a16="http://schemas.microsoft.com/office/drawing/2014/main" id="{9CED5B6D-48A0-43C5-AF0E-1BAA8F86F38D}"/>
              </a:ext>
            </a:extLst>
          </p:cNvPr>
          <p:cNvSpPr/>
          <p:nvPr/>
        </p:nvSpPr>
        <p:spPr>
          <a:xfrm rot="1137521">
            <a:off x="2534457" y="5317607"/>
            <a:ext cx="3256018" cy="4874473"/>
          </a:xfrm>
          <a:custGeom>
            <a:avLst/>
            <a:gdLst>
              <a:gd name="connsiteX0" fmla="*/ 0 w 4985657"/>
              <a:gd name="connsiteY0" fmla="*/ 3428766 h 6302629"/>
              <a:gd name="connsiteX1" fmla="*/ 598714 w 4985657"/>
              <a:gd name="connsiteY1" fmla="*/ 130395 h 6302629"/>
              <a:gd name="connsiteX2" fmla="*/ 1317171 w 4985657"/>
              <a:gd name="connsiteY2" fmla="*/ 6302595 h 6302629"/>
              <a:gd name="connsiteX3" fmla="*/ 1970314 w 4985657"/>
              <a:gd name="connsiteY3" fmla="*/ 32423 h 6302629"/>
              <a:gd name="connsiteX4" fmla="*/ 2601685 w 4985657"/>
              <a:gd name="connsiteY4" fmla="*/ 6269938 h 6302629"/>
              <a:gd name="connsiteX5" fmla="*/ 3320142 w 4985657"/>
              <a:gd name="connsiteY5" fmla="*/ 75966 h 6302629"/>
              <a:gd name="connsiteX6" fmla="*/ 3897085 w 4985657"/>
              <a:gd name="connsiteY6" fmla="*/ 6237281 h 6302629"/>
              <a:gd name="connsiteX7" fmla="*/ 4561114 w 4985657"/>
              <a:gd name="connsiteY7" fmla="*/ 65081 h 6302629"/>
              <a:gd name="connsiteX8" fmla="*/ 4985657 w 4985657"/>
              <a:gd name="connsiteY8" fmla="*/ 3537623 h 6302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85657" h="6302629">
                <a:moveTo>
                  <a:pt x="0" y="3428766"/>
                </a:moveTo>
                <a:cubicBezTo>
                  <a:pt x="189593" y="1540095"/>
                  <a:pt x="379186" y="-348576"/>
                  <a:pt x="598714" y="130395"/>
                </a:cubicBezTo>
                <a:cubicBezTo>
                  <a:pt x="818242" y="609366"/>
                  <a:pt x="1088571" y="6318924"/>
                  <a:pt x="1317171" y="6302595"/>
                </a:cubicBezTo>
                <a:cubicBezTo>
                  <a:pt x="1545771" y="6286266"/>
                  <a:pt x="1756228" y="37866"/>
                  <a:pt x="1970314" y="32423"/>
                </a:cubicBezTo>
                <a:cubicBezTo>
                  <a:pt x="2184400" y="26980"/>
                  <a:pt x="2376714" y="6262681"/>
                  <a:pt x="2601685" y="6269938"/>
                </a:cubicBezTo>
                <a:cubicBezTo>
                  <a:pt x="2826656" y="6277195"/>
                  <a:pt x="3104242" y="81409"/>
                  <a:pt x="3320142" y="75966"/>
                </a:cubicBezTo>
                <a:cubicBezTo>
                  <a:pt x="3536042" y="70523"/>
                  <a:pt x="3690256" y="6239095"/>
                  <a:pt x="3897085" y="6237281"/>
                </a:cubicBezTo>
                <a:cubicBezTo>
                  <a:pt x="4103914" y="6235467"/>
                  <a:pt x="4379685" y="515024"/>
                  <a:pt x="4561114" y="65081"/>
                </a:cubicBezTo>
                <a:cubicBezTo>
                  <a:pt x="4742543" y="-384862"/>
                  <a:pt x="4864100" y="1576380"/>
                  <a:pt x="4985657" y="3537623"/>
                </a:cubicBezTo>
              </a:path>
            </a:pathLst>
          </a:custGeom>
          <a:noFill/>
          <a:ln w="57150" cap="flat">
            <a:solidFill>
              <a:schemeClr val="accent1"/>
            </a:solidFill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id="{B2DEA48B-2057-4846-90B9-4ECEE7F419DA}"/>
              </a:ext>
            </a:extLst>
          </p:cNvPr>
          <p:cNvSpPr/>
          <p:nvPr/>
        </p:nvSpPr>
        <p:spPr>
          <a:xfrm>
            <a:off x="5523284" y="7393814"/>
            <a:ext cx="303222" cy="303222"/>
          </a:xfrm>
          <a:prstGeom prst="ellipse">
            <a:avLst/>
          </a:prstGeom>
          <a:solidFill>
            <a:schemeClr val="tx1"/>
          </a:solidFill>
          <a:ln w="25400" cap="flat">
            <a:noFill/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id="{DA67C978-52D8-4D07-929D-0FEB8E3DD990}"/>
              </a:ext>
            </a:extLst>
          </p:cNvPr>
          <p:cNvSpPr/>
          <p:nvPr/>
        </p:nvSpPr>
        <p:spPr>
          <a:xfrm>
            <a:off x="5117749" y="8145581"/>
            <a:ext cx="303222" cy="303222"/>
          </a:xfrm>
          <a:prstGeom prst="ellipse">
            <a:avLst/>
          </a:prstGeom>
          <a:solidFill>
            <a:schemeClr val="tx1"/>
          </a:solidFill>
          <a:ln w="25400" cap="flat">
            <a:noFill/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椭圆 24">
            <a:extLst>
              <a:ext uri="{FF2B5EF4-FFF2-40B4-BE49-F238E27FC236}">
                <a16:creationId xmlns:a16="http://schemas.microsoft.com/office/drawing/2014/main" id="{E47EA36D-5139-43D1-8C60-9728B4FE1C7C}"/>
              </a:ext>
            </a:extLst>
          </p:cNvPr>
          <p:cNvSpPr/>
          <p:nvPr/>
        </p:nvSpPr>
        <p:spPr>
          <a:xfrm>
            <a:off x="4904924" y="6285575"/>
            <a:ext cx="303222" cy="303222"/>
          </a:xfrm>
          <a:prstGeom prst="ellipse">
            <a:avLst/>
          </a:prstGeom>
          <a:solidFill>
            <a:schemeClr val="tx1"/>
          </a:solidFill>
          <a:ln w="25400" cap="flat">
            <a:noFill/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90F36EC2-303B-4EC8-BEB5-116AB3EE8D27}"/>
              </a:ext>
            </a:extLst>
          </p:cNvPr>
          <p:cNvSpPr/>
          <p:nvPr/>
        </p:nvSpPr>
        <p:spPr>
          <a:xfrm>
            <a:off x="4248943" y="7868620"/>
            <a:ext cx="303222" cy="303222"/>
          </a:xfrm>
          <a:prstGeom prst="ellipse">
            <a:avLst/>
          </a:prstGeom>
          <a:solidFill>
            <a:schemeClr val="tx1"/>
          </a:solidFill>
          <a:ln w="25400" cap="flat">
            <a:noFill/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65112227-3511-4943-9025-13CC531C04B5}"/>
              </a:ext>
            </a:extLst>
          </p:cNvPr>
          <p:cNvSpPr/>
          <p:nvPr/>
        </p:nvSpPr>
        <p:spPr>
          <a:xfrm>
            <a:off x="5872296" y="6782627"/>
            <a:ext cx="303222" cy="303222"/>
          </a:xfrm>
          <a:prstGeom prst="ellipse">
            <a:avLst/>
          </a:prstGeom>
          <a:solidFill>
            <a:schemeClr val="tx1"/>
          </a:solidFill>
          <a:ln w="25400" cap="flat">
            <a:noFill/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E1C722A5-6BED-42BF-8F67-B9EA090E4D87}"/>
              </a:ext>
            </a:extLst>
          </p:cNvPr>
          <p:cNvSpPr/>
          <p:nvPr/>
        </p:nvSpPr>
        <p:spPr>
          <a:xfrm>
            <a:off x="3894132" y="8401370"/>
            <a:ext cx="303222" cy="303222"/>
          </a:xfrm>
          <a:prstGeom prst="ellipse">
            <a:avLst/>
          </a:prstGeom>
          <a:solidFill>
            <a:schemeClr val="tx1"/>
          </a:solidFill>
          <a:ln w="25400" cap="flat">
            <a:noFill/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椭圆 28">
            <a:extLst>
              <a:ext uri="{FF2B5EF4-FFF2-40B4-BE49-F238E27FC236}">
                <a16:creationId xmlns:a16="http://schemas.microsoft.com/office/drawing/2014/main" id="{92BD725F-671C-4D54-9239-64A6188A17A9}"/>
              </a:ext>
            </a:extLst>
          </p:cNvPr>
          <p:cNvSpPr/>
          <p:nvPr/>
        </p:nvSpPr>
        <p:spPr>
          <a:xfrm>
            <a:off x="3129106" y="7735718"/>
            <a:ext cx="303222" cy="303222"/>
          </a:xfrm>
          <a:prstGeom prst="ellipse">
            <a:avLst/>
          </a:prstGeom>
          <a:solidFill>
            <a:schemeClr val="tx1"/>
          </a:solidFill>
          <a:ln w="25400" cap="flat">
            <a:noFill/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椭圆 29">
            <a:extLst>
              <a:ext uri="{FF2B5EF4-FFF2-40B4-BE49-F238E27FC236}">
                <a16:creationId xmlns:a16="http://schemas.microsoft.com/office/drawing/2014/main" id="{96E5E33D-01DE-41B3-8B9A-CD4FDFF3D00C}"/>
              </a:ext>
            </a:extLst>
          </p:cNvPr>
          <p:cNvSpPr/>
          <p:nvPr/>
        </p:nvSpPr>
        <p:spPr>
          <a:xfrm>
            <a:off x="5936309" y="7832985"/>
            <a:ext cx="303222" cy="303222"/>
          </a:xfrm>
          <a:prstGeom prst="ellipse">
            <a:avLst/>
          </a:prstGeom>
          <a:solidFill>
            <a:schemeClr val="tx1"/>
          </a:solidFill>
          <a:ln w="25400" cap="flat">
            <a:noFill/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id="{AB4A30A6-B81A-4C3F-9C92-8FA205D1FA14}"/>
              </a:ext>
            </a:extLst>
          </p:cNvPr>
          <p:cNvSpPr/>
          <p:nvPr/>
        </p:nvSpPr>
        <p:spPr>
          <a:xfrm>
            <a:off x="7306406" y="7184576"/>
            <a:ext cx="303222" cy="303222"/>
          </a:xfrm>
          <a:prstGeom prst="ellipse">
            <a:avLst/>
          </a:prstGeom>
          <a:solidFill>
            <a:schemeClr val="tx1"/>
          </a:solidFill>
          <a:ln w="25400" cap="flat">
            <a:noFill/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id="{4375BE57-39F8-4A89-8CB7-2B22E9396039}"/>
              </a:ext>
            </a:extLst>
          </p:cNvPr>
          <p:cNvSpPr/>
          <p:nvPr/>
        </p:nvSpPr>
        <p:spPr>
          <a:xfrm>
            <a:off x="6641610" y="6986486"/>
            <a:ext cx="303222" cy="303222"/>
          </a:xfrm>
          <a:prstGeom prst="ellipse">
            <a:avLst/>
          </a:prstGeom>
          <a:solidFill>
            <a:schemeClr val="tx1"/>
          </a:solidFill>
          <a:ln w="25400" cap="flat">
            <a:noFill/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任意多边形: 形状 32">
            <a:extLst>
              <a:ext uri="{FF2B5EF4-FFF2-40B4-BE49-F238E27FC236}">
                <a16:creationId xmlns:a16="http://schemas.microsoft.com/office/drawing/2014/main" id="{BD13BE71-4469-473F-895A-13549E4BB8E7}"/>
              </a:ext>
            </a:extLst>
          </p:cNvPr>
          <p:cNvSpPr/>
          <p:nvPr/>
        </p:nvSpPr>
        <p:spPr>
          <a:xfrm rot="12711515">
            <a:off x="5765593" y="5775804"/>
            <a:ext cx="3256018" cy="4874473"/>
          </a:xfrm>
          <a:custGeom>
            <a:avLst/>
            <a:gdLst>
              <a:gd name="connsiteX0" fmla="*/ 0 w 4985657"/>
              <a:gd name="connsiteY0" fmla="*/ 3428766 h 6302629"/>
              <a:gd name="connsiteX1" fmla="*/ 598714 w 4985657"/>
              <a:gd name="connsiteY1" fmla="*/ 130395 h 6302629"/>
              <a:gd name="connsiteX2" fmla="*/ 1317171 w 4985657"/>
              <a:gd name="connsiteY2" fmla="*/ 6302595 h 6302629"/>
              <a:gd name="connsiteX3" fmla="*/ 1970314 w 4985657"/>
              <a:gd name="connsiteY3" fmla="*/ 32423 h 6302629"/>
              <a:gd name="connsiteX4" fmla="*/ 2601685 w 4985657"/>
              <a:gd name="connsiteY4" fmla="*/ 6269938 h 6302629"/>
              <a:gd name="connsiteX5" fmla="*/ 3320142 w 4985657"/>
              <a:gd name="connsiteY5" fmla="*/ 75966 h 6302629"/>
              <a:gd name="connsiteX6" fmla="*/ 3897085 w 4985657"/>
              <a:gd name="connsiteY6" fmla="*/ 6237281 h 6302629"/>
              <a:gd name="connsiteX7" fmla="*/ 4561114 w 4985657"/>
              <a:gd name="connsiteY7" fmla="*/ 65081 h 6302629"/>
              <a:gd name="connsiteX8" fmla="*/ 4985657 w 4985657"/>
              <a:gd name="connsiteY8" fmla="*/ 3537623 h 6302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85657" h="6302629">
                <a:moveTo>
                  <a:pt x="0" y="3428766"/>
                </a:moveTo>
                <a:cubicBezTo>
                  <a:pt x="189593" y="1540095"/>
                  <a:pt x="379186" y="-348576"/>
                  <a:pt x="598714" y="130395"/>
                </a:cubicBezTo>
                <a:cubicBezTo>
                  <a:pt x="818242" y="609366"/>
                  <a:pt x="1088571" y="6318924"/>
                  <a:pt x="1317171" y="6302595"/>
                </a:cubicBezTo>
                <a:cubicBezTo>
                  <a:pt x="1545771" y="6286266"/>
                  <a:pt x="1756228" y="37866"/>
                  <a:pt x="1970314" y="32423"/>
                </a:cubicBezTo>
                <a:cubicBezTo>
                  <a:pt x="2184400" y="26980"/>
                  <a:pt x="2376714" y="6262681"/>
                  <a:pt x="2601685" y="6269938"/>
                </a:cubicBezTo>
                <a:cubicBezTo>
                  <a:pt x="2826656" y="6277195"/>
                  <a:pt x="3104242" y="81409"/>
                  <a:pt x="3320142" y="75966"/>
                </a:cubicBezTo>
                <a:cubicBezTo>
                  <a:pt x="3536042" y="70523"/>
                  <a:pt x="3690256" y="6239095"/>
                  <a:pt x="3897085" y="6237281"/>
                </a:cubicBezTo>
                <a:cubicBezTo>
                  <a:pt x="4103914" y="6235467"/>
                  <a:pt x="4379685" y="515024"/>
                  <a:pt x="4561114" y="65081"/>
                </a:cubicBezTo>
                <a:cubicBezTo>
                  <a:pt x="4742543" y="-384862"/>
                  <a:pt x="4864100" y="1576380"/>
                  <a:pt x="4985657" y="3537623"/>
                </a:cubicBezTo>
              </a:path>
            </a:pathLst>
          </a:custGeom>
          <a:noFill/>
          <a:ln w="57150" cap="flat">
            <a:solidFill>
              <a:schemeClr val="accent1"/>
            </a:solidFill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id="{AAB804C8-B1A4-4BED-87A9-7F51E8F7C976}"/>
              </a:ext>
            </a:extLst>
          </p:cNvPr>
          <p:cNvSpPr/>
          <p:nvPr/>
        </p:nvSpPr>
        <p:spPr>
          <a:xfrm>
            <a:off x="2766469" y="8469616"/>
            <a:ext cx="303222" cy="303222"/>
          </a:xfrm>
          <a:prstGeom prst="ellipse">
            <a:avLst/>
          </a:prstGeom>
          <a:solidFill>
            <a:schemeClr val="tx1"/>
          </a:solidFill>
          <a:ln w="25400" cap="flat">
            <a:noFill/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id="{A7828822-13BE-4049-BF2C-39E46FE98FC1}"/>
              </a:ext>
            </a:extLst>
          </p:cNvPr>
          <p:cNvSpPr/>
          <p:nvPr/>
        </p:nvSpPr>
        <p:spPr>
          <a:xfrm>
            <a:off x="3464742" y="6762796"/>
            <a:ext cx="303222" cy="303222"/>
          </a:xfrm>
          <a:prstGeom prst="ellipse">
            <a:avLst/>
          </a:prstGeom>
          <a:solidFill>
            <a:schemeClr val="tx1"/>
          </a:solidFill>
          <a:ln w="25400" cap="flat">
            <a:noFill/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id="{6AF4BF53-A7BB-459F-86BB-248E2F14F197}"/>
              </a:ext>
            </a:extLst>
          </p:cNvPr>
          <p:cNvSpPr/>
          <p:nvPr/>
        </p:nvSpPr>
        <p:spPr>
          <a:xfrm>
            <a:off x="4504836" y="7077083"/>
            <a:ext cx="303222" cy="303222"/>
          </a:xfrm>
          <a:prstGeom prst="ellipse">
            <a:avLst/>
          </a:prstGeom>
          <a:solidFill>
            <a:schemeClr val="tx1"/>
          </a:solidFill>
          <a:ln w="25400" cap="flat">
            <a:noFill/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弧形 36">
            <a:extLst>
              <a:ext uri="{FF2B5EF4-FFF2-40B4-BE49-F238E27FC236}">
                <a16:creationId xmlns:a16="http://schemas.microsoft.com/office/drawing/2014/main" id="{86CAC04F-E218-4398-A8B3-B74BE9DCDF92}"/>
              </a:ext>
            </a:extLst>
          </p:cNvPr>
          <p:cNvSpPr/>
          <p:nvPr/>
        </p:nvSpPr>
        <p:spPr>
          <a:xfrm rot="2182523">
            <a:off x="9868290" y="8783408"/>
            <a:ext cx="1741714" cy="2777071"/>
          </a:xfrm>
          <a:prstGeom prst="arc">
            <a:avLst>
              <a:gd name="adj1" fmla="val 2562675"/>
              <a:gd name="adj2" fmla="val 20598806"/>
            </a:avLst>
          </a:prstGeom>
          <a:noFill/>
          <a:ln w="76200" cap="flat">
            <a:solidFill>
              <a:srgbClr val="5B9BD5"/>
            </a:solidFill>
            <a:prstDash val="solid"/>
            <a:miter lim="800000"/>
            <a:headEnd type="none" w="med" len="med"/>
            <a:tailEnd type="arrow" w="med" len="med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38" name="箭头: 上 37">
            <a:extLst>
              <a:ext uri="{FF2B5EF4-FFF2-40B4-BE49-F238E27FC236}">
                <a16:creationId xmlns:a16="http://schemas.microsoft.com/office/drawing/2014/main" id="{CAFE0A69-5AA3-4E45-9003-712A8591D97F}"/>
              </a:ext>
            </a:extLst>
          </p:cNvPr>
          <p:cNvSpPr/>
          <p:nvPr/>
        </p:nvSpPr>
        <p:spPr>
          <a:xfrm>
            <a:off x="3608606" y="3603841"/>
            <a:ext cx="724578" cy="1054905"/>
          </a:xfrm>
          <a:prstGeom prst="upArrow">
            <a:avLst/>
          </a:prstGeom>
          <a:solidFill>
            <a:schemeClr val="bg1">
              <a:lumMod val="75000"/>
            </a:schemeClr>
          </a:solidFill>
          <a:ln w="25400" cap="flat">
            <a:noFill/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id="{AC98A0C6-09DC-43D0-8536-DEC94F64A7D1}"/>
              </a:ext>
            </a:extLst>
          </p:cNvPr>
          <p:cNvSpPr/>
          <p:nvPr/>
        </p:nvSpPr>
        <p:spPr>
          <a:xfrm>
            <a:off x="6125264" y="4031967"/>
            <a:ext cx="435428" cy="435428"/>
          </a:xfrm>
          <a:prstGeom prst="ellipse">
            <a:avLst/>
          </a:prstGeom>
          <a:solidFill>
            <a:schemeClr val="tx1"/>
          </a:solidFill>
          <a:ln w="25400" cap="flat">
            <a:noFill/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A82E1B73-8080-4F06-BAF5-D131D68AFDB4}"/>
              </a:ext>
            </a:extLst>
          </p:cNvPr>
          <p:cNvSpPr txBox="1"/>
          <p:nvPr/>
        </p:nvSpPr>
        <p:spPr>
          <a:xfrm>
            <a:off x="2402219" y="10995972"/>
            <a:ext cx="11247708" cy="1846657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Strongly inhomogeneous </a:t>
            </a:r>
            <a:r>
              <a:rPr lang="en-US" altLang="zh-CN" dirty="0">
                <a:solidFill>
                  <a:srgbClr val="000000"/>
                </a:solidFill>
              </a:rPr>
              <a:t>plasma: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Wave </a:t>
            </a:r>
            <a:r>
              <a:rPr lang="en-US" altLang="zh-CN" dirty="0">
                <a:solidFill>
                  <a:srgbClr val="000000"/>
                </a:solidFill>
              </a:rPr>
              <a:t>polarization fails to follow B-field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Wingdings" panose="05000000000000000000" pitchFamily="2" charset="2"/>
              </a:rPr>
              <a:t> </a:t>
            </a:r>
            <a:r>
              <a:rPr lang="en-US" altLang="zh-CN" dirty="0">
                <a:solidFill>
                  <a:srgbClr val="000000"/>
                </a:solidFill>
                <a:sym typeface="Wingdings" panose="05000000000000000000" pitchFamily="2" charset="2"/>
              </a:rPr>
              <a:t>Another mode emerges  add to form circular pol.</a:t>
            </a:r>
            <a:endParaRPr kumimoji="0" lang="zh-CN" altLang="en-US" sz="3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任意多边形: 形状 41">
            <a:extLst>
              <a:ext uri="{FF2B5EF4-FFF2-40B4-BE49-F238E27FC236}">
                <a16:creationId xmlns:a16="http://schemas.microsoft.com/office/drawing/2014/main" id="{9B4C58E1-6AE7-441E-8799-3F6EB92FEC13}"/>
              </a:ext>
            </a:extLst>
          </p:cNvPr>
          <p:cNvSpPr/>
          <p:nvPr/>
        </p:nvSpPr>
        <p:spPr>
          <a:xfrm>
            <a:off x="7620511" y="3871800"/>
            <a:ext cx="828505" cy="771537"/>
          </a:xfrm>
          <a:custGeom>
            <a:avLst/>
            <a:gdLst>
              <a:gd name="connsiteX0" fmla="*/ 0 w 4985657"/>
              <a:gd name="connsiteY0" fmla="*/ 3428766 h 6302629"/>
              <a:gd name="connsiteX1" fmla="*/ 598714 w 4985657"/>
              <a:gd name="connsiteY1" fmla="*/ 130395 h 6302629"/>
              <a:gd name="connsiteX2" fmla="*/ 1317171 w 4985657"/>
              <a:gd name="connsiteY2" fmla="*/ 6302595 h 6302629"/>
              <a:gd name="connsiteX3" fmla="*/ 1970314 w 4985657"/>
              <a:gd name="connsiteY3" fmla="*/ 32423 h 6302629"/>
              <a:gd name="connsiteX4" fmla="*/ 2601685 w 4985657"/>
              <a:gd name="connsiteY4" fmla="*/ 6269938 h 6302629"/>
              <a:gd name="connsiteX5" fmla="*/ 3320142 w 4985657"/>
              <a:gd name="connsiteY5" fmla="*/ 75966 h 6302629"/>
              <a:gd name="connsiteX6" fmla="*/ 3897085 w 4985657"/>
              <a:gd name="connsiteY6" fmla="*/ 6237281 h 6302629"/>
              <a:gd name="connsiteX7" fmla="*/ 4561114 w 4985657"/>
              <a:gd name="connsiteY7" fmla="*/ 65081 h 6302629"/>
              <a:gd name="connsiteX8" fmla="*/ 4985657 w 4985657"/>
              <a:gd name="connsiteY8" fmla="*/ 3537623 h 6302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85657" h="6302629">
                <a:moveTo>
                  <a:pt x="0" y="3428766"/>
                </a:moveTo>
                <a:cubicBezTo>
                  <a:pt x="189593" y="1540095"/>
                  <a:pt x="379186" y="-348576"/>
                  <a:pt x="598714" y="130395"/>
                </a:cubicBezTo>
                <a:cubicBezTo>
                  <a:pt x="818242" y="609366"/>
                  <a:pt x="1088571" y="6318924"/>
                  <a:pt x="1317171" y="6302595"/>
                </a:cubicBezTo>
                <a:cubicBezTo>
                  <a:pt x="1545771" y="6286266"/>
                  <a:pt x="1756228" y="37866"/>
                  <a:pt x="1970314" y="32423"/>
                </a:cubicBezTo>
                <a:cubicBezTo>
                  <a:pt x="2184400" y="26980"/>
                  <a:pt x="2376714" y="6262681"/>
                  <a:pt x="2601685" y="6269938"/>
                </a:cubicBezTo>
                <a:cubicBezTo>
                  <a:pt x="2826656" y="6277195"/>
                  <a:pt x="3104242" y="81409"/>
                  <a:pt x="3320142" y="75966"/>
                </a:cubicBezTo>
                <a:cubicBezTo>
                  <a:pt x="3536042" y="70523"/>
                  <a:pt x="3690256" y="6239095"/>
                  <a:pt x="3897085" y="6237281"/>
                </a:cubicBezTo>
                <a:cubicBezTo>
                  <a:pt x="4103914" y="6235467"/>
                  <a:pt x="4379685" y="515024"/>
                  <a:pt x="4561114" y="65081"/>
                </a:cubicBezTo>
                <a:cubicBezTo>
                  <a:pt x="4742543" y="-384862"/>
                  <a:pt x="4864100" y="1576380"/>
                  <a:pt x="4985657" y="3537623"/>
                </a:cubicBezTo>
              </a:path>
            </a:pathLst>
          </a:custGeom>
          <a:noFill/>
          <a:ln w="57150" cap="flat">
            <a:solidFill>
              <a:schemeClr val="accent1"/>
            </a:solidFill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4648D3A7-4518-4FCA-BA79-855935785262}"/>
              </a:ext>
            </a:extLst>
          </p:cNvPr>
          <p:cNvSpPr txBox="1"/>
          <p:nvPr/>
        </p:nvSpPr>
        <p:spPr>
          <a:xfrm>
            <a:off x="13082946" y="6150234"/>
            <a:ext cx="4038599" cy="4616646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dirty="0">
                <a:solidFill>
                  <a:srgbClr val="000000"/>
                </a:solidFill>
              </a:rPr>
              <a:t>Multiplicity </a:t>
            </a:r>
            <a:r>
              <a:rPr kumimoji="0" lang="en-US" altLang="zh-CN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and 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Lorentz</a:t>
            </a:r>
            <a:r>
              <a:rPr lang="en-US" altLang="zh-CN" dirty="0">
                <a:solidFill>
                  <a:srgbClr val="000000"/>
                </a:solidFill>
              </a:rPr>
              <a:t> f</a:t>
            </a:r>
            <a:r>
              <a:rPr kumimoji="0" lang="en-US" altLang="zh-CN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actor 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dirty="0">
                <a:solidFill>
                  <a:srgbClr val="000000"/>
                </a:solidFill>
              </a:rPr>
              <a:t>a</a:t>
            </a:r>
            <a:r>
              <a:rPr kumimoji="0" lang="en-US" altLang="zh-CN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ffect plasma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dirty="0">
                <a:solidFill>
                  <a:srgbClr val="000000"/>
                </a:solidFill>
              </a:rPr>
              <a:t>response.</a:t>
            </a:r>
            <a:endParaRPr kumimoji="0" lang="en-US" altLang="zh-CN" sz="3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altLang="zh-CN" sz="3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571500" marR="0" indent="-57150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è"/>
              <a:tabLst/>
            </a:pPr>
            <a:r>
              <a:rPr lang="en-US" altLang="zh-CN" dirty="0">
                <a:solidFill>
                  <a:srgbClr val="000000"/>
                </a:solidFill>
              </a:rPr>
              <a:t>should be </a:t>
            </a:r>
          </a:p>
          <a:p>
            <a:pPr marR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altLang="zh-CN" dirty="0">
                <a:solidFill>
                  <a:srgbClr val="000000"/>
                </a:solidFill>
              </a:rPr>
              <a:t>reflected in c</a:t>
            </a:r>
            <a:r>
              <a:rPr kumimoji="0" lang="en-US" altLang="zh-CN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ircular polarization.</a:t>
            </a:r>
          </a:p>
        </p:txBody>
      </p:sp>
      <p:sp>
        <p:nvSpPr>
          <p:cNvPr id="44" name="箭头: 上 43">
            <a:extLst>
              <a:ext uri="{FF2B5EF4-FFF2-40B4-BE49-F238E27FC236}">
                <a16:creationId xmlns:a16="http://schemas.microsoft.com/office/drawing/2014/main" id="{5D4859CC-9D52-4F30-B7BE-F937A6A73C5E}"/>
              </a:ext>
            </a:extLst>
          </p:cNvPr>
          <p:cNvSpPr/>
          <p:nvPr/>
        </p:nvSpPr>
        <p:spPr>
          <a:xfrm rot="20515041">
            <a:off x="5928609" y="4910636"/>
            <a:ext cx="751114" cy="5464629"/>
          </a:xfrm>
          <a:prstGeom prst="upArrow">
            <a:avLst/>
          </a:prstGeom>
          <a:solidFill>
            <a:schemeClr val="bg1">
              <a:lumMod val="75000"/>
            </a:schemeClr>
          </a:solidFill>
          <a:ln w="25400" cap="flat">
            <a:noFill/>
            <a:prstDash val="solid"/>
            <a:miter lim="800000"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isometricOffAxis2Top"/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箭头: 上 44">
            <a:extLst>
              <a:ext uri="{FF2B5EF4-FFF2-40B4-BE49-F238E27FC236}">
                <a16:creationId xmlns:a16="http://schemas.microsoft.com/office/drawing/2014/main" id="{97E3512D-1712-4F71-A500-6272940E3CB5}"/>
              </a:ext>
            </a:extLst>
          </p:cNvPr>
          <p:cNvSpPr/>
          <p:nvPr/>
        </p:nvSpPr>
        <p:spPr>
          <a:xfrm rot="20872630">
            <a:off x="6992679" y="4811961"/>
            <a:ext cx="751114" cy="5464629"/>
          </a:xfrm>
          <a:prstGeom prst="upArrow">
            <a:avLst/>
          </a:prstGeom>
          <a:solidFill>
            <a:schemeClr val="bg1">
              <a:lumMod val="75000"/>
            </a:schemeClr>
          </a:solidFill>
          <a:ln w="25400" cap="flat">
            <a:noFill/>
            <a:prstDash val="solid"/>
            <a:miter lim="800000"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isometricOffAxis2Top"/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箭头: 上 45">
            <a:extLst>
              <a:ext uri="{FF2B5EF4-FFF2-40B4-BE49-F238E27FC236}">
                <a16:creationId xmlns:a16="http://schemas.microsoft.com/office/drawing/2014/main" id="{1C931902-D1D4-46C7-A714-27F5669E93F3}"/>
              </a:ext>
            </a:extLst>
          </p:cNvPr>
          <p:cNvSpPr/>
          <p:nvPr/>
        </p:nvSpPr>
        <p:spPr>
          <a:xfrm rot="19653225">
            <a:off x="4023905" y="4162521"/>
            <a:ext cx="905838" cy="6590302"/>
          </a:xfrm>
          <a:prstGeom prst="upArrow">
            <a:avLst/>
          </a:prstGeom>
          <a:solidFill>
            <a:schemeClr val="bg1">
              <a:lumMod val="75000"/>
            </a:schemeClr>
          </a:solidFill>
          <a:ln w="25400" cap="flat">
            <a:noFill/>
            <a:prstDash val="solid"/>
            <a:miter lim="800000"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isometricOffAxis2Top"/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箭头: 上 46">
            <a:extLst>
              <a:ext uri="{FF2B5EF4-FFF2-40B4-BE49-F238E27FC236}">
                <a16:creationId xmlns:a16="http://schemas.microsoft.com/office/drawing/2014/main" id="{C59B4852-98C0-4018-8273-2AD6AC6DF6D4}"/>
              </a:ext>
            </a:extLst>
          </p:cNvPr>
          <p:cNvSpPr/>
          <p:nvPr/>
        </p:nvSpPr>
        <p:spPr>
          <a:xfrm rot="19271190">
            <a:off x="2831305" y="4033633"/>
            <a:ext cx="941270" cy="6848081"/>
          </a:xfrm>
          <a:prstGeom prst="upArrow">
            <a:avLst/>
          </a:prstGeom>
          <a:solidFill>
            <a:schemeClr val="bg1">
              <a:lumMod val="75000"/>
            </a:schemeClr>
          </a:solidFill>
          <a:ln w="25400" cap="flat">
            <a:noFill/>
            <a:prstDash val="solid"/>
            <a:miter lim="800000"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isometricOffAxis2Top"/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椭圆 47">
            <a:extLst>
              <a:ext uri="{FF2B5EF4-FFF2-40B4-BE49-F238E27FC236}">
                <a16:creationId xmlns:a16="http://schemas.microsoft.com/office/drawing/2014/main" id="{EF6C4AC9-137B-417F-A288-9C85041F8017}"/>
              </a:ext>
            </a:extLst>
          </p:cNvPr>
          <p:cNvSpPr/>
          <p:nvPr/>
        </p:nvSpPr>
        <p:spPr>
          <a:xfrm>
            <a:off x="3356791" y="7108308"/>
            <a:ext cx="303222" cy="303222"/>
          </a:xfrm>
          <a:prstGeom prst="ellipse">
            <a:avLst/>
          </a:prstGeom>
          <a:solidFill>
            <a:schemeClr val="tx1"/>
          </a:solidFill>
          <a:ln w="25400" cap="flat">
            <a:noFill/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68534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3" grpId="0" animBg="1"/>
      <p:bldP spid="37" grpId="0" animBg="1"/>
      <p:bldP spid="43" grpId="0"/>
      <p:bldP spid="44" grpId="0" animBg="1"/>
      <p:bldP spid="4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Shape 1030"/>
          <p:cNvSpPr>
            <a:spLocks noGrp="1"/>
          </p:cNvSpPr>
          <p:nvPr>
            <p:ph type="sldNum" sz="quarter" idx="2"/>
          </p:nvPr>
        </p:nvSpPr>
        <p:spPr>
          <a:xfrm>
            <a:off x="13808529" y="271509"/>
            <a:ext cx="4114800" cy="553996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888888"/>
                </a:solidFill>
              </a:defRPr>
            </a:lvl1pPr>
          </a:lstStyle>
          <a:p>
            <a:pPr defTabSz="685783">
              <a:defRPr sz="1800">
                <a:solidFill>
                  <a:srgbClr val="000000"/>
                </a:solidFill>
              </a:defRPr>
            </a:pPr>
            <a:r>
              <a:rPr lang="en-US" altLang="zh-CN" sz="2400" dirty="0"/>
              <a:t>8/11</a:t>
            </a:r>
            <a:endParaRPr sz="2400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2F43F9B-37CA-440A-A7FD-0E4C5D4694DE}"/>
              </a:ext>
            </a:extLst>
          </p:cNvPr>
          <p:cNvSpPr txBox="1"/>
          <p:nvPr/>
        </p:nvSpPr>
        <p:spPr>
          <a:xfrm>
            <a:off x="785183" y="773720"/>
            <a:ext cx="15520209" cy="877161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8579" tIns="68579" rIns="68579" bIns="68579" numCol="1" spcCol="38100" rtlCol="0" anchor="t">
            <a:spAutoFit/>
          </a:bodyPr>
          <a:lstStyle/>
          <a:p>
            <a:pPr algn="l" defTabSz="685783" rtl="0" latinLnBrk="1" hangingPunct="0"/>
            <a:r>
              <a:rPr lang="en-US" altLang="zh-CN" sz="4800" b="1" dirty="0">
                <a:solidFill>
                  <a:srgbClr val="000000"/>
                </a:solidFill>
              </a:rPr>
              <a:t>Theoretical values of circular polarization fraction (</a:t>
            </a:r>
            <a:r>
              <a:rPr lang="en-US" altLang="zh-CN" sz="4800" b="1" i="1" dirty="0">
                <a:solidFill>
                  <a:srgbClr val="000000"/>
                </a:solidFill>
              </a:rPr>
              <a:t>V/P</a:t>
            </a:r>
            <a:r>
              <a:rPr lang="en-US" altLang="zh-CN" sz="4800" b="1" dirty="0">
                <a:solidFill>
                  <a:srgbClr val="000000"/>
                </a:solidFill>
              </a:rPr>
              <a:t>):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D25D634F-E853-401D-80A1-56594BB41C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5050" y="2295823"/>
            <a:ext cx="7746403" cy="102431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67BC809B-6613-4475-B94C-B5AEEA72258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36549"/>
          <a:stretch/>
        </p:blipFill>
        <p:spPr>
          <a:xfrm>
            <a:off x="1196619" y="1736573"/>
            <a:ext cx="8155912" cy="2056586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DA9AA9A5-6155-44D7-A0D3-C67F5429DD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0199" y="4384920"/>
            <a:ext cx="10116171" cy="7835553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EF5C8254-480C-4993-94D7-08CB0C920E90}"/>
              </a:ext>
            </a:extLst>
          </p:cNvPr>
          <p:cNvSpPr/>
          <p:nvPr/>
        </p:nvSpPr>
        <p:spPr>
          <a:xfrm>
            <a:off x="2166618" y="3711314"/>
            <a:ext cx="71641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(e.g. </a:t>
            </a:r>
            <a:r>
              <a:rPr lang="en-US" altLang="zh-CN" dirty="0" err="1">
                <a:solidFill>
                  <a:schemeClr val="bg1">
                    <a:lumMod val="50000"/>
                  </a:schemeClr>
                </a:solidFill>
              </a:rPr>
              <a:t>Lyubarskii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 &amp; </a:t>
            </a:r>
            <a:r>
              <a:rPr lang="en-US" altLang="zh-CN" dirty="0" err="1">
                <a:solidFill>
                  <a:schemeClr val="bg1">
                    <a:lumMod val="50000"/>
                  </a:schemeClr>
                </a:solidFill>
              </a:rPr>
              <a:t>Petrova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 1999 </a:t>
            </a:r>
            <a:r>
              <a:rPr lang="en-US" altLang="zh-CN" i="1" dirty="0" err="1">
                <a:solidFill>
                  <a:schemeClr val="bg1">
                    <a:lumMod val="50000"/>
                  </a:schemeClr>
                </a:solidFill>
              </a:rPr>
              <a:t>ApSS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55D0943A-5919-44DA-AE5A-A9414C470DCC}"/>
              </a:ext>
            </a:extLst>
          </p:cNvPr>
          <p:cNvSpPr/>
          <p:nvPr/>
        </p:nvSpPr>
        <p:spPr>
          <a:xfrm>
            <a:off x="13413798" y="10683757"/>
            <a:ext cx="4419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685800" rtl="0" latinLnBrk="1" hangingPunct="0"/>
            <a:r>
              <a:rPr lang="en-US" altLang="zh-CN" i="1" dirty="0">
                <a:solidFill>
                  <a:schemeClr val="accent1">
                    <a:lumMod val="75000"/>
                  </a:schemeClr>
                </a:solidFill>
              </a:rPr>
              <a:t>V</a:t>
            </a:r>
            <a:r>
              <a:rPr lang="en-US" altLang="zh-CN" dirty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en-US" altLang="zh-CN" i="1" dirty="0">
                <a:solidFill>
                  <a:schemeClr val="accent1">
                    <a:lumMod val="75000"/>
                  </a:schemeClr>
                </a:solidFill>
              </a:rPr>
              <a:t>P</a:t>
            </a:r>
            <a:r>
              <a:rPr lang="en-US" altLang="zh-CN" dirty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algn="l" defTabSz="685800" rtl="0" latinLnBrk="1" hangingPunct="0"/>
            <a:r>
              <a:rPr lang="en-US" altLang="zh-CN" i="1" dirty="0">
                <a:solidFill>
                  <a:schemeClr val="accent1">
                    <a:lumMod val="75000"/>
                  </a:schemeClr>
                </a:solidFill>
              </a:rPr>
              <a:t>P</a:t>
            </a:r>
            <a:r>
              <a:rPr lang="en-US" altLang="zh-CN" dirty="0">
                <a:solidFill>
                  <a:schemeClr val="accent1">
                    <a:lumMod val="75000"/>
                  </a:schemeClr>
                </a:solidFill>
              </a:rPr>
              <a:t> = sqrt(</a:t>
            </a:r>
            <a:r>
              <a:rPr lang="en-US" altLang="zh-CN" i="1" dirty="0">
                <a:solidFill>
                  <a:schemeClr val="accent1">
                    <a:lumMod val="75000"/>
                  </a:schemeClr>
                </a:solidFill>
              </a:rPr>
              <a:t>L</a:t>
            </a:r>
            <a:r>
              <a:rPr lang="en-US" altLang="zh-CN" baseline="30000" dirty="0">
                <a:solidFill>
                  <a:schemeClr val="accent1">
                    <a:lumMod val="75000"/>
                  </a:schemeClr>
                </a:solidFill>
              </a:rPr>
              <a:t>2</a:t>
            </a:r>
            <a:r>
              <a:rPr lang="en-US" altLang="zh-CN" dirty="0">
                <a:solidFill>
                  <a:schemeClr val="accent1">
                    <a:lumMod val="75000"/>
                  </a:schemeClr>
                </a:solidFill>
              </a:rPr>
              <a:t>+</a:t>
            </a:r>
            <a:r>
              <a:rPr lang="en-US" altLang="zh-CN" i="1" dirty="0">
                <a:solidFill>
                  <a:schemeClr val="accent1">
                    <a:lumMod val="75000"/>
                  </a:schemeClr>
                </a:solidFill>
              </a:rPr>
              <a:t>V</a:t>
            </a:r>
            <a:r>
              <a:rPr lang="en-US" altLang="zh-CN" baseline="30000" dirty="0">
                <a:solidFill>
                  <a:schemeClr val="accent1">
                    <a:lumMod val="75000"/>
                  </a:schemeClr>
                </a:solidFill>
              </a:rPr>
              <a:t>2</a:t>
            </a:r>
            <a:r>
              <a:rPr lang="en-US" altLang="zh-CN" dirty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pPr algn="l" defTabSz="685800" rtl="0" latinLnBrk="1" hangingPunct="0"/>
            <a:r>
              <a:rPr lang="en-US" altLang="zh-CN" i="1" dirty="0">
                <a:solidFill>
                  <a:schemeClr val="accent1">
                    <a:lumMod val="75000"/>
                  </a:schemeClr>
                </a:solidFill>
              </a:rPr>
              <a:t>L</a:t>
            </a:r>
            <a:r>
              <a:rPr lang="en-US" altLang="zh-CN" dirty="0">
                <a:solidFill>
                  <a:schemeClr val="accent1">
                    <a:lumMod val="75000"/>
                  </a:schemeClr>
                </a:solidFill>
              </a:rPr>
              <a:t>: linear polarization</a:t>
            </a:r>
          </a:p>
          <a:p>
            <a:pPr algn="l" defTabSz="685800" rtl="0" latinLnBrk="1" hangingPunct="0"/>
            <a:r>
              <a:rPr lang="en-US" altLang="zh-CN" i="1" dirty="0">
                <a:solidFill>
                  <a:schemeClr val="accent1">
                    <a:lumMod val="75000"/>
                  </a:schemeClr>
                </a:solidFill>
              </a:rPr>
              <a:t>V</a:t>
            </a:r>
            <a:r>
              <a:rPr lang="en-US" altLang="zh-CN" dirty="0">
                <a:solidFill>
                  <a:schemeClr val="accent1">
                    <a:lumMod val="75000"/>
                  </a:schemeClr>
                </a:solidFill>
              </a:rPr>
              <a:t>: circular polarization</a:t>
            </a:r>
            <a:endParaRPr lang="zh-CN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C563CF3B-2DBE-4923-9A0C-C499E888A790}"/>
              </a:ext>
            </a:extLst>
          </p:cNvPr>
          <p:cNvSpPr/>
          <p:nvPr/>
        </p:nvSpPr>
        <p:spPr>
          <a:xfrm>
            <a:off x="6895072" y="12250904"/>
            <a:ext cx="44198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dirty="0">
                <a:solidFill>
                  <a:srgbClr val="7F7F7F"/>
                </a:solidFill>
              </a:rPr>
              <a:t>Cao et al. 2026 </a:t>
            </a:r>
            <a:r>
              <a:rPr lang="en-US" altLang="zh-CN" sz="4000" i="1" dirty="0">
                <a:solidFill>
                  <a:srgbClr val="7F7F7F"/>
                </a:solidFill>
              </a:rPr>
              <a:t>A&amp;A</a:t>
            </a:r>
            <a:endParaRPr lang="zh-CN" altLang="en-US" sz="4000" i="1" dirty="0">
              <a:solidFill>
                <a:srgbClr val="7F7F7F"/>
              </a:solidFill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C1B02728-5265-425A-B100-18E99AD3B5F9}"/>
              </a:ext>
            </a:extLst>
          </p:cNvPr>
          <p:cNvSpPr/>
          <p:nvPr/>
        </p:nvSpPr>
        <p:spPr>
          <a:xfrm>
            <a:off x="14064343" y="2295823"/>
            <a:ext cx="370114" cy="702266"/>
          </a:xfrm>
          <a:prstGeom prst="ellipse">
            <a:avLst/>
          </a:prstGeom>
          <a:noFill/>
          <a:ln w="38100" cap="flat">
            <a:solidFill>
              <a:schemeClr val="accent2"/>
            </a:solidFill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id="{A58FD86D-3432-4925-9B36-DCB536F8C182}"/>
              </a:ext>
            </a:extLst>
          </p:cNvPr>
          <p:cNvSpPr/>
          <p:nvPr/>
        </p:nvSpPr>
        <p:spPr>
          <a:xfrm>
            <a:off x="13487399" y="2753023"/>
            <a:ext cx="370114" cy="702266"/>
          </a:xfrm>
          <a:prstGeom prst="ellipse">
            <a:avLst/>
          </a:prstGeom>
          <a:noFill/>
          <a:ln w="38100" cap="flat">
            <a:solidFill>
              <a:schemeClr val="accent2"/>
            </a:solidFill>
            <a:prstDash val="solid"/>
            <a:miter lim="8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36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2312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Shape 1030"/>
          <p:cNvSpPr>
            <a:spLocks noGrp="1"/>
          </p:cNvSpPr>
          <p:nvPr>
            <p:ph type="sldNum" sz="quarter" idx="2"/>
          </p:nvPr>
        </p:nvSpPr>
        <p:spPr>
          <a:xfrm>
            <a:off x="13808529" y="271509"/>
            <a:ext cx="4114800" cy="553996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888888"/>
                </a:solidFill>
              </a:defRPr>
            </a:lvl1pPr>
          </a:lstStyle>
          <a:p>
            <a:pPr defTabSz="685783">
              <a:defRPr sz="1800">
                <a:solidFill>
                  <a:srgbClr val="000000"/>
                </a:solidFill>
              </a:defRPr>
            </a:pPr>
            <a:r>
              <a:rPr lang="en-US" altLang="zh-CN" sz="2400" dirty="0"/>
              <a:t>9/11</a:t>
            </a:r>
            <a:endParaRPr sz="2400" dirty="0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828380C6-D776-49A8-B5B7-F63F1DE4D5F9}"/>
              </a:ext>
            </a:extLst>
          </p:cNvPr>
          <p:cNvSpPr/>
          <p:nvPr/>
        </p:nvSpPr>
        <p:spPr>
          <a:xfrm>
            <a:off x="661677" y="579634"/>
            <a:ext cx="10903947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altLang="zh-CN" sz="88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Results &amp; Discussion</a:t>
            </a:r>
            <a:endParaRPr lang="en-US" altLang="zh-CN" sz="8800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</p:txBody>
      </p: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B56E71BB-B1E6-46EF-909C-AF947936882B}"/>
              </a:ext>
            </a:extLst>
          </p:cNvPr>
          <p:cNvGrpSpPr/>
          <p:nvPr/>
        </p:nvGrpSpPr>
        <p:grpSpPr>
          <a:xfrm>
            <a:off x="905999" y="4496499"/>
            <a:ext cx="16359939" cy="5861652"/>
            <a:chOff x="797142" y="2547954"/>
            <a:chExt cx="22571998" cy="8087390"/>
          </a:xfrm>
        </p:grpSpPr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id="{F88B6133-61C9-4B2B-9B00-4C9556D172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97142" y="2547954"/>
              <a:ext cx="22571998" cy="8087390"/>
            </a:xfrm>
            <a:prstGeom prst="rect">
              <a:avLst/>
            </a:prstGeom>
          </p:spPr>
        </p:pic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id="{3F38C1FD-8426-48CC-943C-EF6DF7F82988}"/>
                </a:ext>
              </a:extLst>
            </p:cNvPr>
            <p:cNvSpPr txBox="1"/>
            <p:nvPr/>
          </p:nvSpPr>
          <p:spPr>
            <a:xfrm>
              <a:off x="10961912" y="7530772"/>
              <a:ext cx="9688285" cy="1953354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91439" rIns="91439" bIns="91439" numCol="1" spcCol="38100" rtlCol="0" anchor="t"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b="0" i="0" u="none" strike="noStrike" cap="none" spc="0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Calibri"/>
                  <a:ea typeface="Calibri"/>
                  <a:cs typeface="Calibri"/>
                  <a:sym typeface="Calibri"/>
                </a:rPr>
                <a:t>Example 1: Small left-handed </a:t>
              </a:r>
            </a:p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b="0" i="0" u="none" strike="noStrike" cap="none" spc="0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Calibri"/>
                  <a:ea typeface="Calibri"/>
                  <a:cs typeface="Calibri"/>
                  <a:sym typeface="Calibri"/>
                </a:rPr>
                <a:t>circular pol.</a:t>
              </a:r>
              <a:endParaRPr kumimoji="0" lang="zh-CN" altLang="en-US" sz="40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6FE4F29D-52D8-46FF-8508-D03EB6D02CB4}"/>
              </a:ext>
            </a:extLst>
          </p:cNvPr>
          <p:cNvGrpSpPr/>
          <p:nvPr/>
        </p:nvGrpSpPr>
        <p:grpSpPr>
          <a:xfrm>
            <a:off x="672716" y="4421928"/>
            <a:ext cx="16685957" cy="6041926"/>
            <a:chOff x="1091656" y="-583391"/>
            <a:chExt cx="23021809" cy="8336118"/>
          </a:xfrm>
        </p:grpSpPr>
        <p:pic>
          <p:nvPicPr>
            <p:cNvPr id="39" name="图片 38">
              <a:extLst>
                <a:ext uri="{FF2B5EF4-FFF2-40B4-BE49-F238E27FC236}">
                  <a16:creationId xmlns:a16="http://schemas.microsoft.com/office/drawing/2014/main" id="{DCEE5376-F4C3-44B6-BC85-99F24077578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91656" y="-583391"/>
              <a:ext cx="23021809" cy="8336118"/>
            </a:xfrm>
            <a:prstGeom prst="rect">
              <a:avLst/>
            </a:prstGeom>
          </p:spPr>
        </p:pic>
        <p:sp>
          <p:nvSpPr>
            <p:cNvPr id="40" name="文本框 39">
              <a:extLst>
                <a:ext uri="{FF2B5EF4-FFF2-40B4-BE49-F238E27FC236}">
                  <a16:creationId xmlns:a16="http://schemas.microsoft.com/office/drawing/2014/main" id="{757501E4-F4A4-434B-B2F6-D8FB8AB4B9BD}"/>
                </a:ext>
              </a:extLst>
            </p:cNvPr>
            <p:cNvSpPr txBox="1"/>
            <p:nvPr/>
          </p:nvSpPr>
          <p:spPr>
            <a:xfrm>
              <a:off x="9849367" y="2742925"/>
              <a:ext cx="10265227" cy="1953354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91439" rIns="91439" bIns="91439" numCol="1" spcCol="38100" rtlCol="0" anchor="t"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b="0" i="0" u="none" strike="noStrike" cap="none" spc="0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Calibri"/>
                  <a:ea typeface="Calibri"/>
                  <a:cs typeface="Calibri"/>
                  <a:sym typeface="Calibri"/>
                </a:rPr>
                <a:t>Example 2: Large right-handed </a:t>
              </a:r>
            </a:p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b="0" i="0" u="none" strike="noStrike" cap="none" spc="0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Calibri"/>
                  <a:ea typeface="Calibri"/>
                  <a:cs typeface="Calibri"/>
                  <a:sym typeface="Calibri"/>
                </a:rPr>
                <a:t>circular pol.</a:t>
              </a:r>
              <a:endParaRPr kumimoji="0" lang="zh-CN" altLang="en-US" sz="40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id="{4810866B-F796-4100-B603-750DC8970D6F}"/>
              </a:ext>
            </a:extLst>
          </p:cNvPr>
          <p:cNvGrpSpPr/>
          <p:nvPr/>
        </p:nvGrpSpPr>
        <p:grpSpPr>
          <a:xfrm>
            <a:off x="641080" y="4367511"/>
            <a:ext cx="16906691" cy="6041931"/>
            <a:chOff x="488805" y="2709432"/>
            <a:chExt cx="23326358" cy="8336123"/>
          </a:xfrm>
        </p:grpSpPr>
        <p:grpSp>
          <p:nvGrpSpPr>
            <p:cNvPr id="42" name="组合 41">
              <a:extLst>
                <a:ext uri="{FF2B5EF4-FFF2-40B4-BE49-F238E27FC236}">
                  <a16:creationId xmlns:a16="http://schemas.microsoft.com/office/drawing/2014/main" id="{CDDF6DD5-C4CF-4397-803E-21A4FCF91BA8}"/>
                </a:ext>
              </a:extLst>
            </p:cNvPr>
            <p:cNvGrpSpPr/>
            <p:nvPr/>
          </p:nvGrpSpPr>
          <p:grpSpPr>
            <a:xfrm>
              <a:off x="488805" y="2709432"/>
              <a:ext cx="23326358" cy="8336123"/>
              <a:chOff x="416559" y="2865277"/>
              <a:chExt cx="23326358" cy="8336123"/>
            </a:xfrm>
          </p:grpSpPr>
          <p:pic>
            <p:nvPicPr>
              <p:cNvPr id="46" name="图片 45">
                <a:extLst>
                  <a:ext uri="{FF2B5EF4-FFF2-40B4-BE49-F238E27FC236}">
                    <a16:creationId xmlns:a16="http://schemas.microsoft.com/office/drawing/2014/main" id="{A4939E36-B902-4A00-BA0B-73DD8445E7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16559" y="2865277"/>
                <a:ext cx="23326358" cy="8336123"/>
              </a:xfrm>
              <a:prstGeom prst="rect">
                <a:avLst/>
              </a:prstGeom>
            </p:spPr>
          </p:pic>
          <p:sp>
            <p:nvSpPr>
              <p:cNvPr id="47" name="文本框 46">
                <a:extLst>
                  <a:ext uri="{FF2B5EF4-FFF2-40B4-BE49-F238E27FC236}">
                    <a16:creationId xmlns:a16="http://schemas.microsoft.com/office/drawing/2014/main" id="{A2BE3CFF-D107-4911-A857-B03DFEC0BF68}"/>
                  </a:ext>
                </a:extLst>
              </p:cNvPr>
              <p:cNvSpPr txBox="1"/>
              <p:nvPr/>
            </p:nvSpPr>
            <p:spPr>
              <a:xfrm>
                <a:off x="9706282" y="8252675"/>
                <a:ext cx="13251690" cy="1953354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91439" tIns="91439" rIns="91439" bIns="91439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zh-CN" sz="4000" b="0" i="0" u="none" strike="noStrike" cap="none" spc="0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FillTx/>
                    <a:sym typeface="Calibri"/>
                  </a:rPr>
                  <a:t>Example 3: handedness changing </a:t>
                </a:r>
              </a:p>
              <a:p>
                <a:pPr marL="0" marR="0" indent="0" algn="l" defTabSz="914400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zh-CN" sz="4000" dirty="0">
                    <a:solidFill>
                      <a:srgbClr val="000000"/>
                    </a:solidFill>
                  </a:rPr>
                  <a:t>with frequency.</a:t>
                </a:r>
                <a:endParaRPr kumimoji="0" lang="zh-CN" altLang="en-US" sz="4000" b="0" i="0" u="none" strike="noStrike" cap="none" spc="0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sym typeface="Calibri"/>
                </a:endParaRPr>
              </a:p>
            </p:txBody>
          </p:sp>
        </p:grpSp>
        <p:grpSp>
          <p:nvGrpSpPr>
            <p:cNvPr id="43" name="组合 42">
              <a:extLst>
                <a:ext uri="{FF2B5EF4-FFF2-40B4-BE49-F238E27FC236}">
                  <a16:creationId xmlns:a16="http://schemas.microsoft.com/office/drawing/2014/main" id="{D8EB87C6-2462-41D8-B7D2-E8E833FE5EE3}"/>
                </a:ext>
              </a:extLst>
            </p:cNvPr>
            <p:cNvGrpSpPr/>
            <p:nvPr/>
          </p:nvGrpSpPr>
          <p:grpSpPr>
            <a:xfrm>
              <a:off x="8616016" y="6444337"/>
              <a:ext cx="14938183" cy="141516"/>
              <a:chOff x="8651325" y="6335484"/>
              <a:chExt cx="15123075" cy="0"/>
            </a:xfrm>
          </p:grpSpPr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A42AB5D1-E6C4-4350-815D-E9416A2664F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651325" y="6335484"/>
                <a:ext cx="4934046" cy="0"/>
              </a:xfrm>
              <a:prstGeom prst="line">
                <a:avLst/>
              </a:prstGeom>
              <a:noFill/>
              <a:ln w="57150" cap="flat">
                <a:solidFill>
                  <a:srgbClr val="5B9BD5"/>
                </a:solidFill>
                <a:prstDash val="sysDash"/>
                <a:miter lim="8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45" name="直接连接符 44">
                <a:extLst>
                  <a:ext uri="{FF2B5EF4-FFF2-40B4-BE49-F238E27FC236}">
                    <a16:creationId xmlns:a16="http://schemas.microsoft.com/office/drawing/2014/main" id="{25E147BA-DB9F-4770-BAC3-0638341038F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726886" y="6335484"/>
                <a:ext cx="10047514" cy="0"/>
              </a:xfrm>
              <a:prstGeom prst="line">
                <a:avLst/>
              </a:prstGeom>
              <a:noFill/>
              <a:ln w="57150" cap="flat">
                <a:solidFill>
                  <a:srgbClr val="5B9BD5"/>
                </a:solidFill>
                <a:prstDash val="sysDash"/>
                <a:miter lim="8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</p:grpSp>
      </p:grpSp>
      <p:grpSp>
        <p:nvGrpSpPr>
          <p:cNvPr id="48" name="组合 47">
            <a:extLst>
              <a:ext uri="{FF2B5EF4-FFF2-40B4-BE49-F238E27FC236}">
                <a16:creationId xmlns:a16="http://schemas.microsoft.com/office/drawing/2014/main" id="{527EADF2-A62E-4AD1-B49E-0F3A32118C6E}"/>
              </a:ext>
            </a:extLst>
          </p:cNvPr>
          <p:cNvGrpSpPr/>
          <p:nvPr/>
        </p:nvGrpSpPr>
        <p:grpSpPr>
          <a:xfrm>
            <a:off x="822071" y="4367508"/>
            <a:ext cx="16634726" cy="6041931"/>
            <a:chOff x="822070" y="2865277"/>
            <a:chExt cx="22951125" cy="8336123"/>
          </a:xfrm>
        </p:grpSpPr>
        <p:pic>
          <p:nvPicPr>
            <p:cNvPr id="49" name="图片 48">
              <a:extLst>
                <a:ext uri="{FF2B5EF4-FFF2-40B4-BE49-F238E27FC236}">
                  <a16:creationId xmlns:a16="http://schemas.microsoft.com/office/drawing/2014/main" id="{FB39CB05-2880-4251-924B-751B93D9977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22070" y="2865277"/>
              <a:ext cx="22951125" cy="8336123"/>
            </a:xfrm>
            <a:prstGeom prst="rect">
              <a:avLst/>
            </a:prstGeom>
          </p:spPr>
        </p:pic>
        <p:sp>
          <p:nvSpPr>
            <p:cNvPr id="50" name="文本框 49">
              <a:extLst>
                <a:ext uri="{FF2B5EF4-FFF2-40B4-BE49-F238E27FC236}">
                  <a16:creationId xmlns:a16="http://schemas.microsoft.com/office/drawing/2014/main" id="{A777E8D2-2F08-491F-ACCA-7336D7786044}"/>
                </a:ext>
              </a:extLst>
            </p:cNvPr>
            <p:cNvSpPr txBox="1"/>
            <p:nvPr/>
          </p:nvSpPr>
          <p:spPr>
            <a:xfrm>
              <a:off x="12339601" y="4299857"/>
              <a:ext cx="6903177" cy="1104069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91439" rIns="91439" bIns="91439" numCol="1" spcCol="38100" rtlCol="0" anchor="t"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b="0" i="0" u="none" strike="noStrike" cap="none" spc="0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Calibri"/>
                  <a:ea typeface="Calibri"/>
                  <a:cs typeface="Calibri"/>
                  <a:sym typeface="Calibri"/>
                </a:rPr>
                <a:t>Example 4: bad fitting</a:t>
              </a:r>
              <a:endParaRPr kumimoji="0" lang="zh-CN" altLang="en-US" sz="40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2735FBEE-DA2C-456D-94E3-FB6721B62676}"/>
              </a:ext>
            </a:extLst>
          </p:cNvPr>
          <p:cNvSpPr txBox="1"/>
          <p:nvPr/>
        </p:nvSpPr>
        <p:spPr>
          <a:xfrm>
            <a:off x="905999" y="2503715"/>
            <a:ext cx="16072852" cy="923328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FAST pulsar single pulse data </a:t>
            </a:r>
            <a:r>
              <a:rPr kumimoji="0" lang="en-US" altLang="zh-CN" sz="4800" b="1" i="0" u="none" strike="noStrike" cap="none" spc="0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v.s</a:t>
            </a:r>
            <a:r>
              <a:rPr kumimoji="0" lang="en-US" altLang="zh-CN" sz="48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. model:</a:t>
            </a:r>
            <a:endParaRPr kumimoji="0" lang="zh-CN" altLang="en-US" sz="48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0B92E25-CC3A-4BCB-9699-06843E6C0091}"/>
              </a:ext>
            </a:extLst>
          </p:cNvPr>
          <p:cNvSpPr txBox="1"/>
          <p:nvPr/>
        </p:nvSpPr>
        <p:spPr>
          <a:xfrm>
            <a:off x="1021212" y="11224885"/>
            <a:ext cx="16685956" cy="800217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000" dirty="0">
                <a:solidFill>
                  <a:srgbClr val="000000"/>
                </a:solidFill>
              </a:rPr>
              <a:t>M</a:t>
            </a:r>
            <a:r>
              <a:rPr kumimoji="0" lang="en-US" altLang="zh-CN" sz="40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ode coupling calculation could reproduce the diversity </a:t>
            </a:r>
            <a:r>
              <a:rPr lang="en-US" altLang="zh-CN" sz="4000" dirty="0">
                <a:solidFill>
                  <a:srgbClr val="000000"/>
                </a:solidFill>
              </a:rPr>
              <a:t>of circular polarization</a:t>
            </a:r>
            <a:endParaRPr kumimoji="0" lang="zh-CN" altLang="en-US" sz="4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id="{0F89E54B-F998-4CE3-A10F-16B9C0754CBB}"/>
              </a:ext>
            </a:extLst>
          </p:cNvPr>
          <p:cNvSpPr/>
          <p:nvPr/>
        </p:nvSpPr>
        <p:spPr>
          <a:xfrm>
            <a:off x="6895072" y="12250904"/>
            <a:ext cx="44198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dirty="0">
                <a:solidFill>
                  <a:srgbClr val="7F7F7F"/>
                </a:solidFill>
              </a:rPr>
              <a:t>Cao et al. 2026 </a:t>
            </a:r>
            <a:r>
              <a:rPr lang="en-US" altLang="zh-CN" sz="4000" i="1" dirty="0">
                <a:solidFill>
                  <a:srgbClr val="7F7F7F"/>
                </a:solidFill>
              </a:rPr>
              <a:t>A&amp;A</a:t>
            </a:r>
            <a:endParaRPr lang="zh-CN" altLang="en-US" sz="4000" i="1" dirty="0">
              <a:solidFill>
                <a:srgbClr val="7F7F7F"/>
              </a:solidFill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2FC0DF0-5E46-4BD8-AE20-4046DFF92FA1}"/>
              </a:ext>
            </a:extLst>
          </p:cNvPr>
          <p:cNvSpPr txBox="1"/>
          <p:nvPr/>
        </p:nvSpPr>
        <p:spPr>
          <a:xfrm>
            <a:off x="2231571" y="3624941"/>
            <a:ext cx="14608628" cy="800217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40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Pulse profile                                      Circular polarization spectra                    </a:t>
            </a:r>
            <a:endParaRPr kumimoji="0" lang="zh-CN" altLang="en-US" sz="4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8907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Shape 1030"/>
          <p:cNvSpPr>
            <a:spLocks noGrp="1"/>
          </p:cNvSpPr>
          <p:nvPr>
            <p:ph type="sldNum" sz="quarter" idx="2"/>
          </p:nvPr>
        </p:nvSpPr>
        <p:spPr>
          <a:xfrm>
            <a:off x="13808529" y="271509"/>
            <a:ext cx="4114800" cy="553996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888888"/>
                </a:solidFill>
              </a:defRPr>
            </a:lvl1pPr>
          </a:lstStyle>
          <a:p>
            <a:pPr defTabSz="685783">
              <a:defRPr sz="1800">
                <a:solidFill>
                  <a:srgbClr val="000000"/>
                </a:solidFill>
              </a:defRPr>
            </a:pPr>
            <a:r>
              <a:rPr lang="en-US" altLang="zh-CN" sz="2400" dirty="0"/>
              <a:t>10/11</a:t>
            </a:r>
            <a:endParaRPr sz="2400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C563CF3B-2DBE-4923-9A0C-C499E888A790}"/>
              </a:ext>
            </a:extLst>
          </p:cNvPr>
          <p:cNvSpPr/>
          <p:nvPr/>
        </p:nvSpPr>
        <p:spPr>
          <a:xfrm>
            <a:off x="6666475" y="8996078"/>
            <a:ext cx="44198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dirty="0">
                <a:solidFill>
                  <a:srgbClr val="7F7F7F"/>
                </a:solidFill>
              </a:rPr>
              <a:t>Cao et al. 2026 </a:t>
            </a:r>
            <a:r>
              <a:rPr lang="en-US" altLang="zh-CN" sz="4000" i="1" dirty="0">
                <a:solidFill>
                  <a:srgbClr val="7F7F7F"/>
                </a:solidFill>
              </a:rPr>
              <a:t>A&amp;A</a:t>
            </a:r>
            <a:endParaRPr lang="zh-CN" altLang="en-US" sz="4000" i="1" dirty="0">
              <a:solidFill>
                <a:srgbClr val="7F7F7F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文本框 10">
                <a:extLst>
                  <a:ext uri="{FF2B5EF4-FFF2-40B4-BE49-F238E27FC236}">
                    <a16:creationId xmlns:a16="http://schemas.microsoft.com/office/drawing/2014/main" id="{7CCEC74A-4A9D-4456-BD15-08E6579258B5}"/>
                  </a:ext>
                </a:extLst>
              </p:cNvPr>
              <p:cNvSpPr txBox="1"/>
              <p:nvPr/>
            </p:nvSpPr>
            <p:spPr>
              <a:xfrm>
                <a:off x="788036" y="844746"/>
                <a:ext cx="17162507" cy="1005401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91439" tIns="91439" rIns="91439" bIns="91439" numCol="1" spcCol="38100" rtlCol="0" anchor="t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ts val="6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zh-CN" sz="4400" b="1" i="1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κ</a:t>
                </a:r>
                <a:r>
                  <a:rPr lang="zh-CN" altLang="en-US" sz="4400" b="1" dirty="0">
                    <a:solidFill>
                      <a:srgbClr val="000000"/>
                    </a:solidFill>
                  </a:rPr>
                  <a:t> </a:t>
                </a:r>
                <a:r>
                  <a:rPr lang="en-US" altLang="zh-CN" sz="4400" b="1" dirty="0">
                    <a:solidFill>
                      <a:srgbClr val="000000"/>
                    </a:solidFill>
                  </a:rPr>
                  <a:t>and</a:t>
                </a:r>
                <a:r>
                  <a:rPr lang="zh-CN" altLang="en-US" sz="4400" b="1" dirty="0">
                    <a:solidFill>
                      <a:srgbClr val="000000"/>
                    </a:solidFill>
                  </a:rPr>
                  <a:t> </a:t>
                </a:r>
                <a:r>
                  <a:rPr lang="en-US" altLang="zh-CN" sz="4400" b="1" i="1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γ</a:t>
                </a:r>
                <a:r>
                  <a:rPr lang="zh-CN" altLang="en-US" sz="4400" b="1" dirty="0">
                    <a:solidFill>
                      <a:srgbClr val="000000"/>
                    </a:solidFill>
                  </a:rPr>
                  <a:t> </a:t>
                </a:r>
                <a:r>
                  <a:rPr lang="en-US" altLang="zh-CN" sz="4400" b="1" dirty="0">
                    <a:solidFill>
                      <a:srgbClr val="000000"/>
                    </a:solidFill>
                  </a:rPr>
                  <a:t>inferred</a:t>
                </a:r>
                <a:r>
                  <a:rPr lang="zh-CN" altLang="en-US" sz="4400" b="1" dirty="0">
                    <a:solidFill>
                      <a:srgbClr val="000000"/>
                    </a:solidFill>
                  </a:rPr>
                  <a:t> </a:t>
                </a:r>
                <a:r>
                  <a:rPr lang="en-US" altLang="zh-CN" sz="4400" b="1" dirty="0">
                    <a:solidFill>
                      <a:srgbClr val="000000"/>
                    </a:solidFill>
                  </a:rPr>
                  <a:t>by fitting 679 pulses of PSR B0301+19: </a:t>
                </a:r>
                <a14:m>
                  <m:oMath xmlns:m="http://schemas.openxmlformats.org/officeDocument/2006/math">
                    <m:r>
                      <a:rPr lang="zh-CN" altLang="en-US" sz="4400" b="1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sym typeface="Wingdings" panose="05000000000000000000" pitchFamily="2" charset="2"/>
                      </a:rPr>
                      <m:t>𝜿</m:t>
                    </m:r>
                    <m:r>
                      <a:rPr lang="en-US" altLang="zh-CN" sz="4400" b="1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~</m:t>
                    </m:r>
                    <m:sSup>
                      <m:sSupPr>
                        <m:ctrlPr>
                          <a:rPr lang="en-US" altLang="zh-CN" sz="4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</m:ctrlPr>
                      </m:sSupPr>
                      <m:e>
                        <m:r>
                          <a:rPr lang="en-US" altLang="zh-CN" sz="4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  <m:t>𝟏𝟎</m:t>
                        </m:r>
                      </m:e>
                      <m:sup>
                        <m:r>
                          <a:rPr lang="en-US" altLang="zh-CN" sz="4400" b="1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zh-CN" sz="4400" b="1" dirty="0">
                    <a:solidFill>
                      <a:srgbClr val="000000"/>
                    </a:solidFill>
                  </a:rPr>
                  <a:t>, </a:t>
                </a:r>
                <a14:m>
                  <m:oMath xmlns:m="http://schemas.openxmlformats.org/officeDocument/2006/math">
                    <m:r>
                      <a:rPr lang="zh-CN" altLang="en-US" sz="4400" b="1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sym typeface="Wingdings" panose="05000000000000000000" pitchFamily="2" charset="2"/>
                      </a:rPr>
                      <m:t>𝜸</m:t>
                    </m:r>
                    <m:r>
                      <a:rPr lang="en-US" altLang="zh-CN" sz="4400" b="1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sym typeface="Wingdings" panose="05000000000000000000" pitchFamily="2" charset="2"/>
                      </a:rPr>
                      <m:t>~</m:t>
                    </m:r>
                    <m:sSup>
                      <m:sSupPr>
                        <m:ctrlPr>
                          <a:rPr lang="en-US" altLang="zh-CN" sz="4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</m:ctrlPr>
                      </m:sSupPr>
                      <m:e>
                        <m:r>
                          <a:rPr lang="en-US" altLang="zh-CN" sz="4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  <m:t>𝟏𝟎</m:t>
                        </m:r>
                      </m:e>
                      <m:sup>
                        <m:r>
                          <a:rPr lang="en-US" altLang="zh-CN" sz="4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en-US" altLang="zh-CN" sz="4400" b="1" dirty="0">
                    <a:solidFill>
                      <a:srgbClr val="000000"/>
                    </a:solidFill>
                  </a:rPr>
                  <a:t>.</a:t>
                </a:r>
              </a:p>
            </p:txBody>
          </p:sp>
        </mc:Choice>
        <mc:Fallback>
          <p:sp>
            <p:nvSpPr>
              <p:cNvPr id="11" name="文本框 10">
                <a:extLst>
                  <a:ext uri="{FF2B5EF4-FFF2-40B4-BE49-F238E27FC236}">
                    <a16:creationId xmlns:a16="http://schemas.microsoft.com/office/drawing/2014/main" id="{7CCEC74A-4A9D-4456-BD15-08E6579258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8036" y="844746"/>
                <a:ext cx="17162507" cy="1005401"/>
              </a:xfrm>
              <a:prstGeom prst="rect">
                <a:avLst/>
              </a:prstGeom>
              <a:blipFill>
                <a:blip r:embed="rId3"/>
                <a:stretch>
                  <a:fillRect l="-1420" t="-606" b="-17576"/>
                </a:stretch>
              </a:blipFill>
              <a:ln w="254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图片 11">
            <a:extLst>
              <a:ext uri="{FF2B5EF4-FFF2-40B4-BE49-F238E27FC236}">
                <a16:creationId xmlns:a16="http://schemas.microsoft.com/office/drawing/2014/main" id="{3519A069-09ED-4D35-A496-04B52ECDA5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6408" y="2173008"/>
            <a:ext cx="10986437" cy="6675534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AFC989A4-6F30-4EDC-A2B7-C244FF73B46D}"/>
              </a:ext>
            </a:extLst>
          </p:cNvPr>
          <p:cNvSpPr/>
          <p:nvPr/>
        </p:nvSpPr>
        <p:spPr>
          <a:xfrm>
            <a:off x="1879916" y="11010032"/>
            <a:ext cx="15047370" cy="1664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algn="l" defTabSz="914400" rtl="0" fontAlgn="auto" latinLnBrk="1" hangingPunct="0">
              <a:lnSpc>
                <a:spcPts val="64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altLang="zh-CN" sz="4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Colored vertical lines</a:t>
            </a:r>
            <a:r>
              <a:rPr lang="en-US" altLang="zh-CN" sz="4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: theoretical acceleration potentials.</a:t>
            </a:r>
          </a:p>
          <a:p>
            <a:pPr marR="0" algn="l" defTabSz="914400" rtl="0" fontAlgn="auto" latinLnBrk="1" hangingPunct="0">
              <a:lnSpc>
                <a:spcPts val="64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altLang="zh-CN" sz="4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(Ruderman &amp; Sutherland 1975 </a:t>
            </a:r>
            <a:r>
              <a:rPr lang="en-US" altLang="zh-CN" sz="4000" i="1" dirty="0" err="1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ApJ</a:t>
            </a:r>
            <a:r>
              <a:rPr lang="en-US" altLang="zh-CN" sz="4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, </a:t>
            </a:r>
            <a:r>
              <a:rPr lang="en-US" altLang="zh-CN" sz="4000" dirty="0" err="1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Arons</a:t>
            </a:r>
            <a:r>
              <a:rPr lang="en-US" altLang="zh-CN" sz="4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 &amp; </a:t>
            </a:r>
            <a:r>
              <a:rPr lang="en-US" altLang="zh-CN" sz="4000" dirty="0" err="1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Scharlemann</a:t>
            </a:r>
            <a:r>
              <a:rPr lang="en-US" altLang="zh-CN" sz="4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 1979 </a:t>
            </a:r>
            <a:r>
              <a:rPr lang="en-US" altLang="zh-CN" sz="4000" i="1" dirty="0" err="1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ApJ</a:t>
            </a:r>
            <a:r>
              <a:rPr lang="en-US" altLang="zh-CN" sz="4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, …)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id="{F121713E-9320-4C3F-8843-13B6BE5E6FBB}"/>
                  </a:ext>
                </a:extLst>
              </p:cNvPr>
              <p:cNvSpPr/>
              <p:nvPr/>
            </p:nvSpPr>
            <p:spPr>
              <a:xfrm>
                <a:off x="1926773" y="10012726"/>
                <a:ext cx="12945080" cy="8768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indent="0" algn="l" defTabSz="914400" rtl="0" fontAlgn="auto" latinLnBrk="1" hangingPunct="0">
                  <a:lnSpc>
                    <a:spcPts val="6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zh-CN" sz="4000" b="1" i="1" dirty="0" err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κ</a:t>
                </a:r>
                <a:r>
                  <a:rPr lang="en-US" altLang="zh-CN" sz="4000" b="1" dirty="0" err="1">
                    <a:solidFill>
                      <a:srgbClr val="000000"/>
                    </a:solidFill>
                  </a:rPr>
                  <a:t>·</a:t>
                </a:r>
                <a:r>
                  <a:rPr lang="en-US" altLang="zh-CN" sz="4000" b="1" i="1" dirty="0" err="1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γ</a:t>
                </a:r>
                <a:r>
                  <a:rPr lang="en-US" altLang="zh-CN" sz="4000" dirty="0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: normalized particle energy density (</a:t>
                </a:r>
                <a14:m>
                  <m:oMath xmlns:m="http://schemas.openxmlformats.org/officeDocument/2006/math">
                    <m:r>
                      <a:rPr lang="zh-CN" altLang="en-US" sz="4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rPr>
                      <m:t>𝜅</m:t>
                    </m:r>
                    <m:sSub>
                      <m:sSubPr>
                        <m:ctrlPr>
                          <a:rPr lang="en-US" altLang="zh-CN" sz="4000" i="1" smtClean="0">
                            <a:solidFill>
                              <a:srgbClr val="7F7F7F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en-US" altLang="zh-CN" sz="4000" i="1">
                            <a:solidFill>
                              <a:srgbClr val="7F7F7F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alibri" panose="020F0502020204030204" pitchFamily="34" charset="0"/>
                          </a:rPr>
                          <m:t>𝑛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 sz="4000">
                            <a:solidFill>
                              <a:srgbClr val="7F7F7F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alibri" panose="020F0502020204030204" pitchFamily="34" charset="0"/>
                          </a:rPr>
                          <m:t>GJ</m:t>
                        </m:r>
                      </m:sub>
                    </m:sSub>
                    <m:r>
                      <a:rPr lang="en-US" altLang="zh-CN" sz="4000" i="1">
                        <a:solidFill>
                          <a:srgbClr val="7F7F7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∙</m:t>
                    </m:r>
                    <m:sSub>
                      <m:sSubPr>
                        <m:ctrlPr>
                          <a:rPr lang="en-US" altLang="zh-CN" sz="4000" i="1" smtClean="0">
                            <a:solidFill>
                              <a:srgbClr val="7F7F7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zh-CN" altLang="en-US" sz="4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𝛾</m:t>
                        </m:r>
                        <m:r>
                          <a:rPr lang="en-US" altLang="zh-CN" sz="4000" i="1" smtClean="0">
                            <a:solidFill>
                              <a:srgbClr val="7F7F7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𝑚</m:t>
                        </m:r>
                      </m:e>
                      <m:sub>
                        <m:r>
                          <a:rPr lang="en-US" altLang="zh-CN" sz="4000" i="1">
                            <a:solidFill>
                              <a:srgbClr val="7F7F7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𝑒</m:t>
                        </m:r>
                      </m:sub>
                    </m:sSub>
                    <m:sSup>
                      <m:sSupPr>
                        <m:ctrlPr>
                          <a:rPr lang="en-US" altLang="zh-CN" sz="4000" i="1">
                            <a:solidFill>
                              <a:srgbClr val="7F7F7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altLang="zh-CN" sz="4000" i="1" smtClean="0">
                            <a:solidFill>
                              <a:srgbClr val="7F7F7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𝑐</m:t>
                        </m:r>
                      </m:e>
                      <m:sup>
                        <m:r>
                          <a:rPr lang="en-US" altLang="zh-CN" sz="4000" i="1">
                            <a:solidFill>
                              <a:srgbClr val="7F7F7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CN" sz="4000" dirty="0">
                    <a:solidFill>
                      <a:srgbClr val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).</a:t>
                </a:r>
                <a:endParaRPr lang="en-US" altLang="zh-CN" sz="1600" dirty="0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id="{F121713E-9320-4C3F-8843-13B6BE5E6FB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6773" y="10012726"/>
                <a:ext cx="12945080" cy="876843"/>
              </a:xfrm>
              <a:prstGeom prst="rect">
                <a:avLst/>
              </a:prstGeom>
              <a:blipFill>
                <a:blip r:embed="rId5"/>
                <a:stretch>
                  <a:fillRect l="-1648" b="-2517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组合 15">
            <a:extLst>
              <a:ext uri="{FF2B5EF4-FFF2-40B4-BE49-F238E27FC236}">
                <a16:creationId xmlns:a16="http://schemas.microsoft.com/office/drawing/2014/main" id="{339D905A-D7CA-4943-8D9F-977EAC3A0E40}"/>
              </a:ext>
            </a:extLst>
          </p:cNvPr>
          <p:cNvGrpSpPr/>
          <p:nvPr/>
        </p:nvGrpSpPr>
        <p:grpSpPr>
          <a:xfrm>
            <a:off x="13890158" y="10199914"/>
            <a:ext cx="4278096" cy="1426029"/>
            <a:chOff x="13890158" y="10199914"/>
            <a:chExt cx="4278096" cy="1426029"/>
          </a:xfrm>
        </p:grpSpPr>
        <p:sp>
          <p:nvSpPr>
            <p:cNvPr id="14" name="箭头: 左弧形 13">
              <a:extLst>
                <a:ext uri="{FF2B5EF4-FFF2-40B4-BE49-F238E27FC236}">
                  <a16:creationId xmlns:a16="http://schemas.microsoft.com/office/drawing/2014/main" id="{87A43C5C-331A-48C3-8125-3573A1DF4396}"/>
                </a:ext>
              </a:extLst>
            </p:cNvPr>
            <p:cNvSpPr/>
            <p:nvPr/>
          </p:nvSpPr>
          <p:spPr>
            <a:xfrm rot="10800000">
              <a:off x="13890158" y="10199914"/>
              <a:ext cx="907779" cy="1426029"/>
            </a:xfrm>
            <a:prstGeom prst="curvedRightArrow">
              <a:avLst/>
            </a:prstGeom>
            <a:solidFill>
              <a:srgbClr val="FFFFFF"/>
            </a:solidFill>
            <a:ln w="25400" cap="flat">
              <a:solidFill>
                <a:srgbClr val="5B9BD5"/>
              </a:solidFill>
              <a:prstDash val="solid"/>
              <a:miter lim="8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91439" rIns="91439" bIns="91439" numCol="1" spcCol="38100" rtlCol="0" anchor="ctr"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zh-CN" altLang="en-US" sz="36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98AE280E-1504-4F3C-8496-08E8EC52957F}"/>
                </a:ext>
              </a:extLst>
            </p:cNvPr>
            <p:cNvSpPr txBox="1"/>
            <p:nvPr/>
          </p:nvSpPr>
          <p:spPr>
            <a:xfrm>
              <a:off x="14880768" y="10678886"/>
              <a:ext cx="3287486" cy="738662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91439" rIns="91439" bIns="91439" numCol="1" spcCol="38100" rtlCol="0" anchor="t">
              <a:sp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3600" b="0" i="0" u="none" strike="noStrike" cap="none" spc="0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Calibri"/>
                  <a:ea typeface="Calibri"/>
                  <a:cs typeface="Calibri"/>
                  <a:sym typeface="Calibri"/>
                </a:rPr>
                <a:t>Well constrain</a:t>
              </a:r>
              <a:endParaRPr kumimoji="0" lang="zh-CN" altLang="en-US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1865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Shape 1030"/>
          <p:cNvSpPr>
            <a:spLocks noGrp="1"/>
          </p:cNvSpPr>
          <p:nvPr>
            <p:ph type="sldNum" sz="quarter" idx="2"/>
          </p:nvPr>
        </p:nvSpPr>
        <p:spPr>
          <a:xfrm>
            <a:off x="13808529" y="271509"/>
            <a:ext cx="4114800" cy="553996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888888"/>
                </a:solidFill>
              </a:defRPr>
            </a:lvl1pPr>
          </a:lstStyle>
          <a:p>
            <a:pPr defTabSz="685783">
              <a:defRPr sz="1800">
                <a:solidFill>
                  <a:srgbClr val="000000"/>
                </a:solidFill>
              </a:defRPr>
            </a:pPr>
            <a:r>
              <a:rPr lang="en-US" altLang="zh-CN" sz="2400" dirty="0"/>
              <a:t>11/11</a:t>
            </a:r>
            <a:endParaRPr sz="2400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9F1A32F-4698-4059-9D60-6CD405E44430}"/>
              </a:ext>
            </a:extLst>
          </p:cNvPr>
          <p:cNvSpPr txBox="1"/>
          <p:nvPr/>
        </p:nvSpPr>
        <p:spPr>
          <a:xfrm>
            <a:off x="1255851" y="6116800"/>
            <a:ext cx="12013836" cy="5262977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400" b="1" dirty="0">
                <a:solidFill>
                  <a:srgbClr val="000000"/>
                </a:solidFill>
              </a:rPr>
              <a:t>Summary</a:t>
            </a:r>
            <a:r>
              <a:rPr lang="zh-CN" altLang="en-US" sz="4400" b="1" dirty="0">
                <a:solidFill>
                  <a:srgbClr val="000000"/>
                </a:solidFill>
              </a:rPr>
              <a:t>：</a:t>
            </a:r>
            <a:endParaRPr lang="en-US" altLang="zh-CN" sz="4400" b="1" dirty="0">
              <a:solidFill>
                <a:srgbClr val="000000"/>
              </a:solidFill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000" dirty="0">
                <a:solidFill>
                  <a:srgbClr val="000000"/>
                </a:solidFill>
              </a:rPr>
              <a:t>· Pulsar plasma diagnostics: VHE or radio</a:t>
            </a:r>
          </a:p>
          <a:p>
            <a:pPr marL="0" marR="0" indent="0" algn="l" defTabSz="914400" rtl="0" fontAlgn="auto" latinLnBrk="1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40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· Radio approach: modeling propagation effects</a:t>
            </a:r>
            <a:endParaRPr lang="en-US" altLang="zh-CN" sz="4000" dirty="0">
              <a:solidFill>
                <a:srgbClr val="000000"/>
              </a:solidFill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000" dirty="0">
                <a:solidFill>
                  <a:srgbClr val="000000"/>
                </a:solidFill>
              </a:rPr>
              <a:t>· Application on</a:t>
            </a:r>
            <a:r>
              <a:rPr lang="zh-CN" altLang="en-US" sz="4000" dirty="0">
                <a:solidFill>
                  <a:srgbClr val="000000"/>
                </a:solidFill>
              </a:rPr>
              <a:t> </a:t>
            </a:r>
            <a:r>
              <a:rPr lang="en-US" altLang="zh-CN" sz="4000" dirty="0">
                <a:solidFill>
                  <a:srgbClr val="000000"/>
                </a:solidFill>
              </a:rPr>
              <a:t>single</a:t>
            </a:r>
            <a:r>
              <a:rPr lang="zh-CN" altLang="en-US" sz="4000" dirty="0">
                <a:solidFill>
                  <a:srgbClr val="000000"/>
                </a:solidFill>
              </a:rPr>
              <a:t> </a:t>
            </a:r>
            <a:r>
              <a:rPr lang="en-US" altLang="zh-CN" sz="4000" dirty="0">
                <a:solidFill>
                  <a:srgbClr val="000000"/>
                </a:solidFill>
              </a:rPr>
              <a:t>pulses:</a:t>
            </a:r>
            <a:r>
              <a:rPr lang="zh-CN" altLang="en-US" sz="4000" dirty="0">
                <a:solidFill>
                  <a:srgbClr val="000000"/>
                </a:solidFill>
              </a:rPr>
              <a:t> </a:t>
            </a:r>
            <a:r>
              <a:rPr lang="en-US" altLang="zh-CN" sz="4000" dirty="0">
                <a:solidFill>
                  <a:srgbClr val="000000"/>
                </a:solidFill>
              </a:rPr>
              <a:t>Infer </a:t>
            </a:r>
            <a:r>
              <a:rPr lang="en-US" altLang="zh-CN" sz="40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κ </a:t>
            </a:r>
            <a:r>
              <a:rPr lang="en-US" altLang="zh-CN" sz="4000" dirty="0">
                <a:solidFill>
                  <a:srgbClr val="000000"/>
                </a:solidFill>
              </a:rPr>
              <a:t>&amp; </a:t>
            </a:r>
            <a:r>
              <a:rPr lang="en-US" altLang="zh-CN" sz="40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γ</a:t>
            </a:r>
            <a:endParaRPr lang="en-US" altLang="zh-CN" sz="4000" dirty="0">
              <a:solidFill>
                <a:srgbClr val="000000"/>
              </a:solidFill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4000" b="1" dirty="0">
                <a:solidFill>
                  <a:srgbClr val="000000"/>
                </a:solidFill>
              </a:rPr>
              <a:t>  </a:t>
            </a:r>
            <a:r>
              <a:rPr lang="en-US" altLang="zh-CN" sz="4000" dirty="0">
                <a:solidFill>
                  <a:srgbClr val="000000"/>
                </a:solidFill>
              </a:rPr>
              <a:t>from circular polarization spectra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altLang="zh-CN" sz="4000" dirty="0">
              <a:solidFill>
                <a:srgbClr val="000000"/>
              </a:solidFill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zh-CN" sz="6600" b="1" dirty="0">
                <a:solidFill>
                  <a:srgbClr val="000000"/>
                </a:solidFill>
              </a:rPr>
              <a:t>Thank you for your attention.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DD4805B-26BE-4E0E-A85B-E8BB6E321C00}"/>
              </a:ext>
            </a:extLst>
          </p:cNvPr>
          <p:cNvSpPr txBox="1"/>
          <p:nvPr/>
        </p:nvSpPr>
        <p:spPr>
          <a:xfrm>
            <a:off x="983707" y="2046514"/>
            <a:ext cx="13193486" cy="2646876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40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The </a:t>
            </a:r>
            <a:r>
              <a:rPr lang="en-US" altLang="zh-CN" sz="40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κ</a:t>
            </a:r>
            <a:r>
              <a:rPr lang="en-US" altLang="zh-CN" sz="4000" dirty="0" err="1">
                <a:solidFill>
                  <a:srgbClr val="000000"/>
                </a:solidFill>
              </a:rPr>
              <a:t>·</a:t>
            </a:r>
            <a:r>
              <a:rPr lang="en-US" altLang="zh-CN" sz="40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γ</a:t>
            </a:r>
            <a:r>
              <a:rPr lang="zh-CN" altLang="en-US" sz="40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4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should also be related to radio luminosity…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4000" b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But the</a:t>
            </a:r>
            <a:r>
              <a:rPr lang="en-US" altLang="zh-CN" sz="4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 are too few points to demonstrate that.</a:t>
            </a: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altLang="zh-CN" sz="4000" b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marL="685800" marR="0" indent="-68580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à"/>
              <a:tabLst/>
            </a:pPr>
            <a:r>
              <a:rPr lang="en-US" altLang="zh-CN" sz="4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Our method could be applied on more pulsars!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E50A71AE-3174-4954-A550-2D8C2EB966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61187" y="1195173"/>
            <a:ext cx="4423044" cy="4780112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id="{902A8B05-D181-48E2-BC61-806CA7345382}"/>
              </a:ext>
            </a:extLst>
          </p:cNvPr>
          <p:cNvSpPr/>
          <p:nvPr/>
        </p:nvSpPr>
        <p:spPr>
          <a:xfrm>
            <a:off x="12729818" y="6101761"/>
            <a:ext cx="44198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dirty="0">
                <a:solidFill>
                  <a:srgbClr val="7F7F7F"/>
                </a:solidFill>
              </a:rPr>
              <a:t>Cao et al. 2026 </a:t>
            </a:r>
            <a:r>
              <a:rPr lang="en-US" altLang="zh-CN" sz="4000" i="1" dirty="0">
                <a:solidFill>
                  <a:srgbClr val="7F7F7F"/>
                </a:solidFill>
              </a:rPr>
              <a:t>A&amp;A</a:t>
            </a:r>
            <a:endParaRPr lang="zh-CN" altLang="en-US" sz="4000" i="1" dirty="0">
              <a:solidFill>
                <a:srgbClr val="7F7F7F"/>
              </a:solidFill>
            </a:endParaRPr>
          </a:p>
        </p:txBody>
      </p:sp>
      <p:pic>
        <p:nvPicPr>
          <p:cNvPr id="1026" name="Picture 2" descr="生成的二维码">
            <a:extLst>
              <a:ext uri="{FF2B5EF4-FFF2-40B4-BE49-F238E27FC236}">
                <a16:creationId xmlns:a16="http://schemas.microsoft.com/office/drawing/2014/main" id="{79BDFDFF-55A4-4F97-8FF0-04B8336D2E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16488" y="8212034"/>
            <a:ext cx="3167743" cy="3167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208A0526-A289-49D4-8FB2-E8F776A3ECED}"/>
              </a:ext>
            </a:extLst>
          </p:cNvPr>
          <p:cNvSpPr txBox="1"/>
          <p:nvPr/>
        </p:nvSpPr>
        <p:spPr>
          <a:xfrm>
            <a:off x="13748659" y="11255827"/>
            <a:ext cx="3026229" cy="738662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36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/>
                <a:ea typeface="Calibri"/>
                <a:cs typeface="Calibri"/>
                <a:sym typeface="Calibri"/>
              </a:rPr>
              <a:t>My homepage</a:t>
            </a:r>
            <a:endParaRPr kumimoji="0" lang="zh-CN" altLang="en-US" sz="3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8423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Shape 103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>
            <a:lvl1pPr>
              <a:defRPr>
                <a:solidFill>
                  <a:srgbClr val="888888"/>
                </a:solidFill>
              </a:defRPr>
            </a:lvl1pPr>
          </a:lstStyle>
          <a:p>
            <a:pPr defTabSz="685800"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/>
              <a:pPr defTabSz="685800">
                <a:defRPr sz="1800">
                  <a:solidFill>
                    <a:srgbClr val="000000"/>
                  </a:solidFill>
                </a:defRPr>
              </a:pPr>
              <a:t>12</a:t>
            </a:fld>
            <a:endParaRPr/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876A625C-9446-4B52-AAB7-0CC241F6B9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843" y="1944686"/>
            <a:ext cx="9877186" cy="963368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55EE0BDD-1E92-4015-BBCF-94891C3E39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51111" y="5119982"/>
            <a:ext cx="4646818" cy="3751172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6C7C4BBB-46AD-4378-B164-2EA8E80C06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15053" y="3156359"/>
            <a:ext cx="2914286" cy="7228571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3DA0F096-06CF-48C4-85DE-BA9680B91232}"/>
              </a:ext>
            </a:extLst>
          </p:cNvPr>
          <p:cNvSpPr txBox="1"/>
          <p:nvPr/>
        </p:nvSpPr>
        <p:spPr>
          <a:xfrm>
            <a:off x="14597743" y="2498272"/>
            <a:ext cx="2269672" cy="830995"/>
          </a:xfrm>
          <a:prstGeom prst="rect">
            <a:avLst/>
          </a:prstGeom>
          <a:noFill/>
          <a:ln w="254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8579" tIns="68579" rIns="68579" bIns="68579" numCol="1" spcCol="38100" rtlCol="0" anchor="t">
            <a:spAutoFit/>
          </a:bodyPr>
          <a:lstStyle/>
          <a:p>
            <a:pPr algn="l" defTabSz="685800" rtl="0" latinLnBrk="1" hangingPunct="0"/>
            <a:r>
              <a:rPr lang="en-US" altLang="zh-CN" sz="4500" b="1" dirty="0">
                <a:solidFill>
                  <a:srgbClr val="000000"/>
                </a:solidFill>
              </a:rPr>
              <a:t>Backup</a:t>
            </a:r>
            <a:endParaRPr lang="zh-CN" altLang="en-US" sz="45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03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75A741BC-5D2F-4784-8E17-11044AF19584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OqCWkg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qglpI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OqCWki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6oJaSC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6oJaSG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6oJaSD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6oJaSHL80YFnAAAAawAAABwAAAB1bml2ZXJzYWwvbG9jYWxfc2V0dGluZ3MueG1sDcw7CsNADEXR3qsQ6p1P58JjdymDIc4ChP0IBo0UZkRIdp/pbnG44/zNSh+Uerglvp4uTLDN98NeiZ/rrR+Yaojtom5IbM40T92ovok+ENFgpbfKD2VFbhG4S25yKaiwkGhnPk/dH1BLAwQUAAIACABElFdHI7RO+/sCAACwCAAAFAAAAHVuaXZlcnNhbC9wbGF5ZXIueG1srVXfT9swEH4u0v6HyO/YLR0DqgTEkNAexoTUse2tMombeE3izHYI5a/f2c7vpWxIe2iVnO/77nz33cW/es5S74lJxUUeoAWeI4/loYh4Hgfo4evt8Tm6unx35Bcp3TPp8ShAZc4NgKbIi5gKJS80gO+pTgLUM2BgRl4huZBc74H7FLjbSCdL9O5oBi65ClCidbEipKoqzBUg8liJtDQkCociI4VkiuWaSeLSQF6DXem/o+GXiZzofcFUD1notweuSVqOZ8UHJNUSCxmTk/l8QX7cfV6HCcvoMc+VpnnIkAeVnNlSPtJwdyeiMmXK2Ga+S3LNtDZJWNvM1yu+OM89JcMAOYdNxpSiMVM4zWNEHJZMgP1tSlVS86gBreFVO17zWr+Ned80brZzpHMuyseUqwSO+pDOOgn0yTCqn9nrWgU9NAq6NUzIk+xXySWL7Ou3VozzBXIBW8XZPLGqQjiAp1saaiH3NwADFdUdxG3TsGsatqCWA7fR1x0Fam67ZVSXkjWlmvlPPGLiC5WSGllcalkyn4yMNZYMwT5xV66b1DXET3SWnv5Db4zfqDU/1WudsYD/0ZhPQNTWhOcRe77l4KNZBjXVDIptbFgXKTYxu5xU+Zj1dD0wuRzrpsBFPE1lzGAMI6op6ezkEJRJqsAlLOUI2zs4CE54nKTw05MM49ODNBmVu0mG3sFBcCrC3QS0NbdlJOM6jsTUKsgnE+vED0ulRcZfrDwHe0avrA5fG7nm6Lrg7cHZ/I9RHMRoBnOLJlaXeertq+bw3sypVp3PpnCWgVphHpguC+fVzEJZjHwitqVlqm/6OTX7sAcd5Tw1HdNc30HvolrzF+ZVPDJfusXS1CRhRjMB+nC+7DFAP2G7DMJb06GIW5E3dcCY2Df3byvabPm6da7rhzrsQw2fOKscxs3UR1BHLEWZR6Me4qL7iKgUdtq1ZNRL2RZutDgBkYoiQO/hob7zxelFd+WzxUWDtXndu8Aulzes9DrhTkGk1nV7Eb/eDfD4G1BLAwQUAAIACADqglpIbMSa70UIAACGIAAAKQAAAHVuaXZlcnNhbC9za2luX2N1c3RvbWl6YXRpb25fc2V0dGluZ3MueG1stVrrbuJKEv6/T9FidaSz0ipczC0rhpWxm8QaYjjYSWZ2tbIa3AlWbDfHbpjhiB/7NPtg+yRb3baDTYDYmVk8icbVVV9V160vZBC/eKG2iTkLvD8I91hoUc698Dke/gmhwZL5LJpFNKY8rh8oj17osm9G+MQEDagxJ6FLIlcTo/Gwgcbyg/o9ta/34a09ardQr41buI903NFg7FrRrxUNxvRWUxvUjyAS3IguachPow7qhdG3AkYY04gboUu/D5Uid36oOIObiLge8MXDbls8+0zrXm+LB7WbnV4H71uqoihdpHX0pt7Y93rXPbWJcKPdaSj7Ub+ltBTU7HSa1919s9fqKPA2vu4CShtfd1G712639H0Lt0AaqepIb2n7nnLdbKqgDfevtf14POo1GqjZbCptfd/pKuNRAwG3Ahiq0hcOVHRlpHT36kht9hU01sajcXuPddzVOqjfwt1GY98ejZRG4+Dcw+zy7jpQS08nc+c7gCdDcHJU5Fb9RHINlpsoAmabBmufcIo891NtNscWNm3VNqZmLc1LmcMZV2ZOkZoQgRySgA41FnIARtPQ36Ffl2y9+8ugLkcyNmlOvh7ydGnIYsM5C6+WCdRVyKKA+LXhn5OUSSdURpJtaVRF7oks6UFdT37KiqW6II3huSS0ZMGahLsJe2ZXC7J8eY7YJnRLmbnarWnke+ELcDeuexq+qMj3Ym5wGhTsw33xlBdbQ5uKqTCvi8VTStInC+pnGhvyU0HuoPJ9jxyJbr3Y41JUbYrnkuiaPNNiAPqqeC7LhKClGLWeeN4X4vQ7B3ZFVH3rIrtPdjQqKkm65EUptt6sq+bTOmLPwtlFufcD/SrnM2g64bOwsCGeUkJigkJhqSilbpPz148Y09fjXjIIQAsEN99cUlLS50aONr2bqeZXZzK9mToj46YGfUtWJRJl+Wur2//e7HShc6VyJZGsO3UyKWIhCdZplMMy7fl04gAgnjgm/mLXhuJ3ZdHpvT0xTFwbpv+pDABLwUNtKH6XEb2fz2HdcKyJoWPHsBxzaku/TLCN9drwK9ugFdlSxBnaevQb4iuKoD17EUWx77lyQLRsL9zQEvr06Z1qmA6sVvbc0ORqNbRYFO3+KpHJhq8geVYkRq4Xk4VPXakWUkSOi/YC2uW2DME/vvKAkwXEC6/KaJ+rj4Z549jT6cRysKlnlNoQhy7SIyI0VQeaqxaeA0ZEYPn+mLgjs08iINX3K4PcGje3E/ixhSG33vPKhx/+AWtmGEIyo2EJQUgcPIess6zH6VwXPgSFiKA1ieNvLHILSZMPXQlsw9SmkJqancO3BUyGDYH3wiWkDl3yEnh32LLUG+yMpl8gx6E2pxWFpp+hJD9XFPqKLaghbJUQM9UH40bu30QZZgWS1eCSiHyHbRlZLkFOeHPrsU0MFOFhKBNZjfFVZU0W/u0eAmmokzPVngCDs+Xbs7elYErkwjJXQhe0IQ3rIrt+uzf+4YxVY4J1B9JNnz46tuySQmlAdihkHBF3S8IlRQu6JBuohB2MuZ4rx0TkpQm/b7w/EOFp//klbV2mjr/88gGTCg3vhGWwXwZlsE1Z8/e0C7elM/igISLXz1pRxgEfNsHSsKnOjenPCVHsBRs/6dI/I1CvxlUN1rt2/Li/yoft/2CMlbTgkQEdbeSxSkIYVmKx5MDi6VcSNMwxqJsl/RwavjiYVgIwpymGydAPwDyA5wqGPIBHq0E84pFl2LDZeqQLcfooISxrNYna6XiLM6JP4Vz+WqoL+sRgv+RTsk02MrB2yfCXiXJuq1RYWmzDnoDhJmA+J0kFqL4XiDNUOdj7O+zk7w2K83lkG9+V1e17L3JFAD9vAvp2H/YUsUBSfRJneZ0sSn//QUOSKc4TvbNqG4jXAi0dq1x9/lDELKzOtVtHU00NixOFqGe/vBxUh/DJxLaciToSCFAmAeHLFazCT+KcVx4rORHoeKwCXjp5i5Joufrvv/9THubInoSKUurfquJA8YuuiV/x/mkyTuN/lcCx1VFRVL6UFEwPVJlo+fOVbUCC/pQjC0mWpYAF4oqrlGoogTSMqm2r2u0dVIkli4JtItgLVgS5U+efofHJvX5teEeiF2icNmN+VSDpeZGbvLINhyPuhvteSCuK//BKJCZvGzNH1XV59oca9b3lS7L8unCASa/5kM+eq+Bpt6oJ3fkIkroer44pF7esa0FLSN4PDWF7cq17JRwuVHwCPZwX7mdCHjF/Jm623l7lAoO4iIM0Hj4RP4bYZK95lnjFvqXBy9jypGPWGRgxE7vFIY82Ke+Bdsw9F8Xj5nFTyjHjA/NhYdCS+eSgi/RjKU0byavfvIJX2hvL4ZyVDuVMPxCP+U36nb/hzxGP+S2xqIj79jdCxyN5yew6bkSiPD0XuwTnROiAh4ayS6U82VuRR1gwEdeycc6klFDkDJhLh3JttL2ApuUsaHmD62csHoSv25c7IbPYyWnH4muHwsAhfeuX83fAPe7T88kt5wElmI++fK9YAcnXB8fOSKiI79b0Uw0OImS5Ep0+rqEU41NNuDP5huac3DrrZ6Kd5SSlNZdFA9nPZTuvpDIUXbyaKpbU+mWhQf2Nnwb1SxEapLDnAxhuggWNMOSAB10ujVCRmGdfZVdhD3JHeiR3ZjQPwFeAHcIZKauEHKGQWHJblVVL8pIfh70l93y6pVmnyhFyzrk8/0EM1XE5uVU+oU88n94ppXIVpK3ukIvFFpijn5WSJ7K8kqORikXHySKWsz/RrbK152DjidUo69Ii3fMNmvGjqNdPqALec94f1PPLLPSoN9+yHtNAFPDO/qnB/wBQSwMEFAACAAgA6oJaSG7UU1AADQAAvxwAABcAAAB1bml2ZXJzYWwvdW5pdmVyc2FsLnBuZ+2YeVyS+fbHn8pW0/k5jWmmch2nvJXjVmpm6pRbNeOWmSuQmaOloia4Iert1miTS7cyZ8Jkrjaoqag5biw6jaMYKKiIGwIZgySIpoSoINyHu71+f9+//YMXz3k/3+0czjnfz4v7gf6+evtM9gEAoHfxgtdlANhRBgDb3+/ZBZL3MSOZ4Ne2tMu+5wECw3QeNHTizvmdA4CWUl1V9E7Q3ptyITwNAPR7tZ9t1OTaGwBgeuWi17krmTApN6D+C/kUdTbLrzufnJ94z/rO4VQri/C6/7M4531K99DOc58afxp6yesz50+3p/5Nx1LnMwOvL4j2h/Z4ZfhUjwYsCmRYFZ7B1XRjsitYaYZRH12gIVAom1ujZIVwRbRbJu4alYxthct5tfG+upRBVvDQ4IlmZn0sr9pedWb0FteqqB7qEcZ+kLaKqfYV3sIaXO60/x7Qfi4eaK1VrdBtOXtB69pj8ZsTqG8SnT8FDae6SvLK692QXyy3/fsNVztj8l6tDgD86ehxkBbevwSS61Xg8PwftvAW3sJbeAtv4S28hbfwFt7CW3gLb+Et/D/jUPXmUl4T+PQni/9hDe+g9ak4XCMsb1POTmO6dWS/u2919RO3j8NJNYRQaA+xEoUhycGZ2bIE9aJ8NTZoooe8QjuBRp3zi5QVrZPo3dbiDUjrg9USmmSiqSlXLcN1hK6mh0x0EDI63AHg1yF39ZqAky4asXipe4tLRFWyT5U3ZqUHdczbSHqaKNUr94xg8U1vpQTt+ILsdWE5Eyl4ap67Nsv2hWCQiyoPzTqzPg6HWR1MzpVh0wQulRl8jKK/XcNdys1gda6n183PpbYSh/qRGpXII9nEmcGXp0MzIF2FsYnYxTdWuJnOyoJnfCm50OqYryXwa+oY44fg/bTZiR41isRrfYbHKj4bS0KPuM6APtAjFlAUktzFi3K6R0IgMWC1GYLyRdJSd5oo5OH4uqGdUMnXqKfmb58pqW7H9N1IkuFUf1g5//bqt6SZg8LdHmuvp511bnWfacxKINoTFo0MbzkiVGeZnPlFS6OWIj8WmzgunMB09TNl0CcxkNnAcmm8DnA6ihKElovZq+urT5ASd8mcyxHUYfgf2BW0b2zGzzYPEJjL8s/JsJmJm5QLS/gfQx4ibdcSmGOq8902CeV0QUobV/RVPQVp+EgucyCL9e4SG8WibMtrM99aXqIiUXnGaMKJ0TnK93wlTzFtZzbO9R2NHTtThHP2C5WcXWRSv6dFpt7tbSnxAfJdL5ptG3NjVj5DcOO4Z2vwCAmCe6DK4ZT+gRnH7ScuzdmFUStpkTWIx8Kk0OWQGvpkE44K+31fjwHKMC7mmcPiJ4aJdEqJXInnpHMxX0B9NqMUrCRWcWcFkxTf8W5PQYxpMQBkPNpogCpM0d8T5TiUrOJZthQZhGv6rGy3ie0HUmrr9IFTS8fEVwaKKNGm8AxOcW3Urqub5P2tDnhIf2w6K/lBO0rxN8/yFgmSQ+BbEKkCeyR9F9Be72kRsJ725Guu0w/golVn9rdHajD3aTuKjda4nVMr3psN56v6dWmR9SRpN712waankMZFaSe6Cm3x80jOtfGhtJdiPh58glStfCXYmeuMqPU0mfALPheOi5W4f01NZVs0pA0wcXUNMqoFIVb9jbABDykofbqcRT2THDXePH+yDLtoWWATMzHvdQSY+ZGXIxtazZI/QXGiwbVpvFylNN11Qez6gCZslnR6IiVptdCqV3dSuT23agMPwR86WMMX0kzbnp8g9CcFd/TtoX7fToQe3/BdKx1oYBnAZWdRLmkNIQNDMuteRLvU/ZF19WK5Mqqc8+XxPI2S3yFK3sAOf3kYCFua5A/nksTtfQ1Y0ROzDb8N0B35dgw5DB6X9X7WTh8NnU7PiqqYHkdl3jxk4NIfMlCc2paRUuGRF8Tcw7Dn5nCKgQaZBBnczJbynsPBZIktCeQKiYn7OJ6oUipKXDrNV692tJVuokTliCng1+wClfJh9o7M+XURrse+GxY5KIChpW1s27x1OpsV4EGR36Yl5yk5h8uDPJiyJ8QGk9AaeioHybk+PtTqBy2PoK6TU80S3MSKiNINSrAgQclmytKtUV2oXIr/M1H4pfa+lAHRCe8jKUiuoCU4b4+HRiXT5P2B05DscOnE2B0AZcMaqsgh1qN699Rnw+DO2r84I21reDcIy4K217dLxWDRKlplvs3Sao55K6Iyqd+uAHqPl8PLFJAP38rZmaHXxojBnLBLMObEsALp9Tcvz/9nv9TJU9Y12ABX7qtt+TJenmZztQsJcSwaPmb4WJZleVw0XAeoPrICmAyIfVhvjsvXeZsSOBP/o2L7ONnxShiDtfiSc/SfOwZKnBmRRmUxOXGDwRJotEtV9iFmjBIxnX6fmIzk3DgQtNcUqsg0ddKLycmYnn+qB1RkGPBXI3od4vt5vRtdD2grVA/18oLKIMIxcV91iwKhP2DQzI1uIb1vf9OAjcNmGUsqvGIPcVK/6Zn5ThgWFK4oRmATPz/+l2qJeWkvPrpoyf9fThBFIxh24HJwarCP9Xhlm4mHb4B3ULj/SZuaw3MPTdDOVJG9L/LLT+5zQzr8vuWe5YwFSiImGsebVq0J2tTd32sw6jiIdo8DG8do0mM/L+EuCNitxaE9G+wps+tXRexOhPlb8uLy6UST/rXFX1hgTp5uQptzJ4jROW8GCysN7jpeSWSLjkkc5TkuqNy+kUSersv1X/wTeCbiD8P2uXCu048oWWKwJ3SphddWKam6DWNeljjCx3MmE4pxVL2qlZ6nvQSB/khjQM2dlsUGMCqloT1rfbZXmWdlg37meapl9qaCn+dU3HlXCvaH5pvGAhLLvyMReEu2qsyswthwffVklTQD/97CyhZqqs64w0+3Jg/6yIwmizzh5fyHxFIEdpCY1V4X3UBdM43fhPVOOgkUWd3+O2/qWQ6ImI/1Y5Qw5JVxTDXnKLaQdk/7k9fvNs98a20qKSEy2hImGPi6mwmVi6/yk8GCiWY1VyDcpdouxUALip2nRaOYseZj8U+Dwvuj6+nJedwjRXNulRL9vf+NuN14DI8V1useFI6OT6i9KfrBvECtD8b735nSFYj+PG+DhWu3mPp/+zAyd6ftl3UuK0//c69sppsiSgkWhYnTTj+jMsEw28Qnnj1spiaSF1oKXn0n5DEwKE6MtgT1ZCjCVeNeh+MilOlxkwTlWPuf5WlDJ8dJd3Ki0l18QE+rOOacQtrFTYHiTAPqUAlnBtQK9aFwDErOcF1KeUP+OPp1XIFLK2zzLxJzW+V781LJGGRgmQFzzuWu/xzpBAwrF1qZ72yJxwxPYt8RYJ5jp+jJ8Y0XXsp8E8eZkkFZyI1imW/Kz0SpvWRuCk+YuI0ei25GqSfpYQLqGWv2qTY/sUg4SxDcfunWnxWjNDeZ9OQaid1HkkqTvIQvuvNr3D27ivqJqZqPNR7P63DlAgh6oYVtWXp21Ee3o8fmRWe4InPKV5E580Jdy4a8Qczge/Zqi0Fu804TAvPhtmsvDWIHP5fEPUhaY1StkIYbmQu+HhsjU7BHLsYS6J3Yu2NZslNt2LUCD9Vs13ynKbHw3bdcQSyEK1g21vYgLEW9IZHKxMck7b3azkv58JuuNH2yrLZiBhQszn3X5z9/YV1DUi6SOPOdmyiDviEile7+3/uLlC2/pZzJfklMsgMFQIg8qWk+uumvtRWFNNdgo6CZBjR5oRp91twTTONrJFBqQT6u0+h4zi6wtwTLl6mQDu29dXvUTB2B+3uUz8BKWpl+HmXmP4fseHfx5dMRsBIn/TB4ArrEzZu7wSRm+Y9gk7unCJpuMIhqxwsKb7e8tV4IQufCJtkUDh8L1kTc0De0KbWp+lf8zGr4bkdtR/+O2wkAiKG0VelPkYpwZ2Zd18CEP9pXGMv9spsOK+pRCW3jbH8qH+kcoih4pOzlPiPOtdnV1fHI5Oe6f0asvv3rJ+2l5RhT5cNnxIUIH61DHgVqDY0DxXzXHLkU7scaQh8f1fh2MXhBWeF8ymTb73mrrbhGbWE7mbs6Jg2xoAc/eKDIavvKF2IH23etoMzs8N+UlZGQr48ttbj1Y5e1pyE/lrbOuq//8biVedV94311kpf+BAHqisXjG7OI9O1APr2W1+zW1zzTpuvv2JDwvGT5WxUvKLykjTpr/IhibHhfvk47s9DkX35ufSw44LnZwTCBzhEAqHnvQJnj93VDU2qaNO5VteRg8nL/4XorXM7KArx4UEw2mRjaAQApVgZloG7+HZQCAGAftBcAvlqgGcFzRkpAO9/vpVUTqFY1N323g4c/yn4c2r0+h03/AnyXeNktK1bOf83TCvbVILPw3vAr4x/YofC2A9qxDRup+52rXn3X1KPOlgvL4e0nQRmfElcPa0Co+M0Rm5DJXy+rPV2/OQ/OBi56+3sRzl+78w9QSwMEFAACAAgA6oJaSLE0Q2lKAAAAagAAABsAAAB1bml2ZXJzYWwvdW5pdmVyc2FsLnBuZy54bWyzsa/IzVEoSy0qzszPs1Uy1DNQsrfj5bIpKEoty0wtV6gAihnpGUCAkkIlKrc8M6Ukw1bJwtIYIZaRmpmeUWKrZGZuABfUBxoJAFBLAQIAABQAAgAIAOqCWkgVDq0oZAQAAAcRAAAdAAAAAAAAAAEAAAAAAAAAAAB1bml2ZXJzYWwvY29tbW9uX21lc3NhZ2VzLmxuZ1BLAQIAABQAAgAIAOqCWkgIfgsjKQMAAIYMAAAnAAAAAAAAAAEAAAAAAJ8EAAB1bml2ZXJzYWwvZmxhc2hfcHVibGlzaGluZ19zZXR0aW5ncy54bWxQSwECAAAUAAIACADqglpItfwJZLoCAABVCgAAIQAAAAAAAAABAAAAAAANCAAAdW5pdmVyc2FsL2ZsYXNoX3NraW5fc2V0dGluZ3MueG1sUEsBAgAAFAACAAgA6oJaSCqWD2f+AgAAlwsAACYAAAAAAAAAAQAAAAAABgsAAHVuaXZlcnNhbC9odG1sX3B1Ymxpc2hpbmdfc2V0dGluZ3MueG1sUEsBAgAAFAACAAgA6oJaSGhxUpGaAQAAHwYAAB8AAAAAAAAAAQAAAAAASA4AAHVuaXZlcnNhbC9odG1sX3NraW5fc2V0dGluZ3MuanNQSwECAAAUAAIACADqglpIPTwv0cEAAADlAQAAGgAAAAAAAAABAAAAAAAfEAAAdW5pdmVyc2FsL2kxOG5fcHJlc2V0cy54bWxQSwECAAAUAAIACADqglpIcvzRgWcAAABrAAAAHAAAAAAAAAABAAAAAAAYEQAAdW5pdmVyc2FsL2xvY2FsX3NldHRpbmdzLnhtbFBLAQIAABQAAgAIAESUV0cjtE77+wIAALAIAAAUAAAAAAAAAAEAAAAAALkRAAB1bml2ZXJzYWwvcGxheWVyLnhtbFBLAQIAABQAAgAIAOqCWkhsxJrvRQgAAIYgAAApAAAAAAAAAAEAAAAAAOYUAAB1bml2ZXJzYWwvc2tpbl9jdXN0b21pemF0aW9uX3NldHRpbmdzLnhtbFBLAQIAABQAAgAIAOqCWkhu1FNQAA0AAL8cAAAXAAAAAAAAAAAAAAAAAHIdAAB1bml2ZXJzYWwvdW5pdmVyc2FsLnBuZ1BLAQIAABQAAgAIAOqCWkixNENpSgAAAGoAAAAbAAAAAAAAAAEAAAAAAKcqAAB1bml2ZXJzYWwvdW5pdmVyc2FsLnBuZy54bWxQSwUGAAAAAAsACwBJAwAAKisAAAAA"/>
  <p:tag name="ISPRING_PRESENTATION_TITLE" val="Musso"/>
</p:tagLst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Default">
      <a:majorFont>
        <a:latin typeface="Montserrat-Regular"/>
        <a:ea typeface="Montserrat-Regular"/>
        <a:cs typeface="Montserrat-Regular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5B9BD5"/>
          </a:solidFill>
          <a:prstDash val="solid"/>
          <a:miter lim="800000"/>
        </a:ln>
        <a:effectLst/>
      </a:spPr>
      <a:bodyPr rot="0" spcFirstLastPara="1" vertOverflow="overflow" horzOverflow="overflow" vert="horz" wrap="square" lIns="91439" tIns="91439" rIns="91439" bIns="9143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5B9BD5"/>
          </a:solidFill>
          <a:prstDash val="solid"/>
          <a:miter lim="8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25400" cap="flat">
          <a:noFill/>
          <a:miter lim="400000"/>
        </a:ln>
        <a:effectLst/>
      </a:spPr>
      <a:bodyPr rot="0" spcFirstLastPara="1" vertOverflow="overflow" horzOverflow="overflow" vert="horz" wrap="square" lIns="91439" tIns="91439" rIns="91439" bIns="9143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Default">
      <a:majorFont>
        <a:latin typeface="Montserrat-Regular"/>
        <a:ea typeface="Montserrat-Regular"/>
        <a:cs typeface="Montserrat-Regular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5B9BD5"/>
          </a:solidFill>
          <a:prstDash val="solid"/>
          <a:miter lim="800000"/>
        </a:ln>
        <a:effectLst/>
      </a:spPr>
      <a:bodyPr rot="0" spcFirstLastPara="1" vertOverflow="overflow" horzOverflow="overflow" vert="horz" wrap="square" lIns="91439" tIns="91439" rIns="91439" bIns="9143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5B9BD5"/>
          </a:solidFill>
          <a:prstDash val="solid"/>
          <a:miter lim="8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25400" cap="flat">
          <a:noFill/>
          <a:miter lim="400000"/>
        </a:ln>
        <a:effectLst/>
      </a:spPr>
      <a:bodyPr rot="0" spcFirstLastPara="1" vertOverflow="overflow" horzOverflow="overflow" vert="horz" wrap="square" lIns="91439" tIns="91439" rIns="91439" bIns="9143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821</Words>
  <Application>Microsoft Office PowerPoint</Application>
  <PresentationFormat>自定义</PresentationFormat>
  <Paragraphs>158</Paragraphs>
  <Slides>12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1" baseType="lpstr">
      <vt:lpstr>Helvetica Neue</vt:lpstr>
      <vt:lpstr>Lora</vt:lpstr>
      <vt:lpstr>Montserrat-Regular</vt:lpstr>
      <vt:lpstr>Arial</vt:lpstr>
      <vt:lpstr>Calibri</vt:lpstr>
      <vt:lpstr>Cambria Math</vt:lpstr>
      <vt:lpstr>Times New Roman</vt:lpstr>
      <vt:lpstr>Wingdings</vt:lpstr>
      <vt:lpstr>Default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熊猫办公PPT</dc:title>
  <dc:creator/>
  <cp:keywords>www.tukuppt.com</cp:keywords>
  <cp:lastModifiedBy/>
  <cp:revision>1</cp:revision>
  <dcterms:modified xsi:type="dcterms:W3CDTF">2026-10-15T06:33:35Z</dcterms:modified>
</cp:coreProperties>
</file>